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Lst>
  <p:sldSz cy="5143500" cx="9144000"/>
  <p:notesSz cx="6858000" cy="9144000"/>
  <p:embeddedFontLst>
    <p:embeddedFont>
      <p:font typeface="Advent Pro SemiBold"/>
      <p:regular r:id="rId22"/>
      <p:bold r:id="rId23"/>
    </p:embeddedFont>
    <p:embeddedFont>
      <p:font typeface="Fira Sans Extra Condensed Medium"/>
      <p:regular r:id="rId24"/>
      <p:bold r:id="rId25"/>
      <p:italic r:id="rId26"/>
      <p:boldItalic r:id="rId27"/>
    </p:embeddedFont>
    <p:embeddedFont>
      <p:font typeface="Fira Sans Condensed Medium"/>
      <p:regular r:id="rId28"/>
      <p:bold r:id="rId29"/>
      <p:italic r:id="rId30"/>
      <p:boldItalic r:id="rId31"/>
    </p:embeddedFont>
    <p:embeddedFont>
      <p:font typeface="Maven Pro"/>
      <p:regular r:id="rId32"/>
      <p:bold r:id="rId33"/>
    </p:embeddedFont>
    <p:embeddedFont>
      <p:font typeface="Share Tech"/>
      <p:regular r:id="rId34"/>
    </p:embeddedFont>
    <p:embeddedFont>
      <p:font typeface="Maven Pro Regular"/>
      <p:regular r:id="rId35"/>
      <p:bold r:id="rId3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font" Target="fonts/AdventProSemiBold-regular.fntdata"/><Relationship Id="rId21" Type="http://schemas.openxmlformats.org/officeDocument/2006/relationships/slide" Target="slides/slide17.xml"/><Relationship Id="rId24" Type="http://schemas.openxmlformats.org/officeDocument/2006/relationships/font" Target="fonts/FiraSansExtraCondensedMedium-regular.fntdata"/><Relationship Id="rId23" Type="http://schemas.openxmlformats.org/officeDocument/2006/relationships/font" Target="fonts/AdventProSemiBold-bold.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FiraSansExtraCondensedMedium-italic.fntdata"/><Relationship Id="rId25" Type="http://schemas.openxmlformats.org/officeDocument/2006/relationships/font" Target="fonts/FiraSansExtraCondensedMedium-bold.fntdata"/><Relationship Id="rId28" Type="http://schemas.openxmlformats.org/officeDocument/2006/relationships/font" Target="fonts/FiraSansCondensedMedium-regular.fntdata"/><Relationship Id="rId27" Type="http://schemas.openxmlformats.org/officeDocument/2006/relationships/font" Target="fonts/FiraSansExtraCondensedMedium-boldItalic.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FiraSansCondensedMedium-bold.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FiraSansCondensedMedium-boldItalic.fntdata"/><Relationship Id="rId30" Type="http://schemas.openxmlformats.org/officeDocument/2006/relationships/font" Target="fonts/FiraSansCondensedMedium-italic.fntdata"/><Relationship Id="rId11" Type="http://schemas.openxmlformats.org/officeDocument/2006/relationships/slide" Target="slides/slide7.xml"/><Relationship Id="rId33" Type="http://schemas.openxmlformats.org/officeDocument/2006/relationships/font" Target="fonts/MavenPro-bold.fntdata"/><Relationship Id="rId10" Type="http://schemas.openxmlformats.org/officeDocument/2006/relationships/slide" Target="slides/slide6.xml"/><Relationship Id="rId32" Type="http://schemas.openxmlformats.org/officeDocument/2006/relationships/font" Target="fonts/MavenPro-regular.fntdata"/><Relationship Id="rId13" Type="http://schemas.openxmlformats.org/officeDocument/2006/relationships/slide" Target="slides/slide9.xml"/><Relationship Id="rId35" Type="http://schemas.openxmlformats.org/officeDocument/2006/relationships/font" Target="fonts/MavenProRegular-regular.fntdata"/><Relationship Id="rId12" Type="http://schemas.openxmlformats.org/officeDocument/2006/relationships/slide" Target="slides/slide8.xml"/><Relationship Id="rId34" Type="http://schemas.openxmlformats.org/officeDocument/2006/relationships/font" Target="fonts/ShareTech-regular.fntdata"/><Relationship Id="rId15" Type="http://schemas.openxmlformats.org/officeDocument/2006/relationships/slide" Target="slides/slide11.xml"/><Relationship Id="rId14" Type="http://schemas.openxmlformats.org/officeDocument/2006/relationships/slide" Target="slides/slide10.xml"/><Relationship Id="rId36" Type="http://schemas.openxmlformats.org/officeDocument/2006/relationships/font" Target="fonts/MavenProRegular-bold.fntdata"/><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g6c52a2e8d8_0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8" name="Google Shape;428;g6c52a2e8d8_0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7" name="Shape 667"/>
        <p:cNvGrpSpPr/>
        <p:nvPr/>
      </p:nvGrpSpPr>
      <p:grpSpPr>
        <a:xfrm>
          <a:off x="0" y="0"/>
          <a:ext cx="0" cy="0"/>
          <a:chOff x="0" y="0"/>
          <a:chExt cx="0" cy="0"/>
        </a:xfrm>
      </p:grpSpPr>
      <p:sp>
        <p:nvSpPr>
          <p:cNvPr id="668" name="Google Shape;668;gd7a1f8502d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9" name="Google Shape;669;gd7a1f8502d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6" name="Shape 676"/>
        <p:cNvGrpSpPr/>
        <p:nvPr/>
      </p:nvGrpSpPr>
      <p:grpSpPr>
        <a:xfrm>
          <a:off x="0" y="0"/>
          <a:ext cx="0" cy="0"/>
          <a:chOff x="0" y="0"/>
          <a:chExt cx="0" cy="0"/>
        </a:xfrm>
      </p:grpSpPr>
      <p:sp>
        <p:nvSpPr>
          <p:cNvPr id="677" name="Google Shape;677;g6c4305b01e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8" name="Google Shape;678;g6c4305b01e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2" name="Shape 702"/>
        <p:cNvGrpSpPr/>
        <p:nvPr/>
      </p:nvGrpSpPr>
      <p:grpSpPr>
        <a:xfrm>
          <a:off x="0" y="0"/>
          <a:ext cx="0" cy="0"/>
          <a:chOff x="0" y="0"/>
          <a:chExt cx="0" cy="0"/>
        </a:xfrm>
      </p:grpSpPr>
      <p:sp>
        <p:nvSpPr>
          <p:cNvPr id="703" name="Google Shape;703;gd44d4ed918_0_2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4" name="Google Shape;704;gd44d4ed918_0_2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4" name="Shape 754"/>
        <p:cNvGrpSpPr/>
        <p:nvPr/>
      </p:nvGrpSpPr>
      <p:grpSpPr>
        <a:xfrm>
          <a:off x="0" y="0"/>
          <a:ext cx="0" cy="0"/>
          <a:chOff x="0" y="0"/>
          <a:chExt cx="0" cy="0"/>
        </a:xfrm>
      </p:grpSpPr>
      <p:sp>
        <p:nvSpPr>
          <p:cNvPr id="755" name="Google Shape;755;g6c4305b01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6" name="Google Shape;756;g6c4305b01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0" name="Shape 790"/>
        <p:cNvGrpSpPr/>
        <p:nvPr/>
      </p:nvGrpSpPr>
      <p:grpSpPr>
        <a:xfrm>
          <a:off x="0" y="0"/>
          <a:ext cx="0" cy="0"/>
          <a:chOff x="0" y="0"/>
          <a:chExt cx="0" cy="0"/>
        </a:xfrm>
      </p:grpSpPr>
      <p:sp>
        <p:nvSpPr>
          <p:cNvPr id="791" name="Google Shape;791;g6c60e245bf_1_318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2" name="Google Shape;792;g6c60e245bf_1_318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3" name="Shape 813"/>
        <p:cNvGrpSpPr/>
        <p:nvPr/>
      </p:nvGrpSpPr>
      <p:grpSpPr>
        <a:xfrm>
          <a:off x="0" y="0"/>
          <a:ext cx="0" cy="0"/>
          <a:chOff x="0" y="0"/>
          <a:chExt cx="0" cy="0"/>
        </a:xfrm>
      </p:grpSpPr>
      <p:sp>
        <p:nvSpPr>
          <p:cNvPr id="814" name="Google Shape;814;gd7a1f8502d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5" name="Google Shape;815;gd7a1f8502d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9" name="Shape 819"/>
        <p:cNvGrpSpPr/>
        <p:nvPr/>
      </p:nvGrpSpPr>
      <p:grpSpPr>
        <a:xfrm>
          <a:off x="0" y="0"/>
          <a:ext cx="0" cy="0"/>
          <a:chOff x="0" y="0"/>
          <a:chExt cx="0" cy="0"/>
        </a:xfrm>
      </p:grpSpPr>
      <p:sp>
        <p:nvSpPr>
          <p:cNvPr id="820" name="Google Shape;820;gd7a1f8502d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1" name="Google Shape;821;gd7a1f8502d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5" name="Shape 825"/>
        <p:cNvGrpSpPr/>
        <p:nvPr/>
      </p:nvGrpSpPr>
      <p:grpSpPr>
        <a:xfrm>
          <a:off x="0" y="0"/>
          <a:ext cx="0" cy="0"/>
          <a:chOff x="0" y="0"/>
          <a:chExt cx="0" cy="0"/>
        </a:xfrm>
      </p:grpSpPr>
      <p:sp>
        <p:nvSpPr>
          <p:cNvPr id="826" name="Google Shape;826;gd7a1f8502d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7" name="Google Shape;827;gd7a1f8502d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gd44d4ed918_0_8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9" name="Google Shape;459;gd44d4ed918_0_8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 name="Shape 505"/>
        <p:cNvGrpSpPr/>
        <p:nvPr/>
      </p:nvGrpSpPr>
      <p:grpSpPr>
        <a:xfrm>
          <a:off x="0" y="0"/>
          <a:ext cx="0" cy="0"/>
          <a:chOff x="0" y="0"/>
          <a:chExt cx="0" cy="0"/>
        </a:xfrm>
      </p:grpSpPr>
      <p:sp>
        <p:nvSpPr>
          <p:cNvPr id="506" name="Google Shape;506;gd37e9d1dfe_0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7" name="Google Shape;507;gd37e9d1dfe_0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 name="Shape 511"/>
        <p:cNvGrpSpPr/>
        <p:nvPr/>
      </p:nvGrpSpPr>
      <p:grpSpPr>
        <a:xfrm>
          <a:off x="0" y="0"/>
          <a:ext cx="0" cy="0"/>
          <a:chOff x="0" y="0"/>
          <a:chExt cx="0" cy="0"/>
        </a:xfrm>
      </p:grpSpPr>
      <p:sp>
        <p:nvSpPr>
          <p:cNvPr id="512" name="Google Shape;512;gd37e9d1dfe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3" name="Google Shape;513;gd37e9d1dfe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gd44d4ed918_0_4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2" name="Google Shape;522;gd44d4ed918_0_4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 name="Shape 581"/>
        <p:cNvGrpSpPr/>
        <p:nvPr/>
      </p:nvGrpSpPr>
      <p:grpSpPr>
        <a:xfrm>
          <a:off x="0" y="0"/>
          <a:ext cx="0" cy="0"/>
          <a:chOff x="0" y="0"/>
          <a:chExt cx="0" cy="0"/>
        </a:xfrm>
      </p:grpSpPr>
      <p:sp>
        <p:nvSpPr>
          <p:cNvPr id="582" name="Google Shape;582;g6c4305b01e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3" name="Google Shape;583;g6c4305b01e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6" name="Shape 646"/>
        <p:cNvGrpSpPr/>
        <p:nvPr/>
      </p:nvGrpSpPr>
      <p:grpSpPr>
        <a:xfrm>
          <a:off x="0" y="0"/>
          <a:ext cx="0" cy="0"/>
          <a:chOff x="0" y="0"/>
          <a:chExt cx="0" cy="0"/>
        </a:xfrm>
      </p:grpSpPr>
      <p:sp>
        <p:nvSpPr>
          <p:cNvPr id="647" name="Google Shape;647;gd7a1f8502d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8" name="Google Shape;648;gd7a1f8502d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3" name="Shape 653"/>
        <p:cNvGrpSpPr/>
        <p:nvPr/>
      </p:nvGrpSpPr>
      <p:grpSpPr>
        <a:xfrm>
          <a:off x="0" y="0"/>
          <a:ext cx="0" cy="0"/>
          <a:chOff x="0" y="0"/>
          <a:chExt cx="0" cy="0"/>
        </a:xfrm>
      </p:grpSpPr>
      <p:sp>
        <p:nvSpPr>
          <p:cNvPr id="654" name="Google Shape;654;gd7a1f8502d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5" name="Google Shape;655;gd7a1f8502d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0" name="Shape 660"/>
        <p:cNvGrpSpPr/>
        <p:nvPr/>
      </p:nvGrpSpPr>
      <p:grpSpPr>
        <a:xfrm>
          <a:off x="0" y="0"/>
          <a:ext cx="0" cy="0"/>
          <a:chOff x="0" y="0"/>
          <a:chExt cx="0" cy="0"/>
        </a:xfrm>
      </p:grpSpPr>
      <p:sp>
        <p:nvSpPr>
          <p:cNvPr id="661" name="Google Shape;661;gd7a1f8502d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2" name="Google Shape;662;gd7a1f8502d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1561650" y="751888"/>
            <a:ext cx="60207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solidFill>
                  <a:schemeClr val="lt1"/>
                </a:solidFill>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0" name="Google Shape;10;p2"/>
          <p:cNvSpPr txBox="1"/>
          <p:nvPr>
            <p:ph idx="1" type="subTitle"/>
          </p:nvPr>
        </p:nvSpPr>
        <p:spPr>
          <a:xfrm>
            <a:off x="2924250" y="2804488"/>
            <a:ext cx="32955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1" name="Google Shape;11;p2"/>
          <p:cNvSpPr/>
          <p:nvPr/>
        </p:nvSpPr>
        <p:spPr>
          <a:xfrm>
            <a:off x="1060456" y="1158638"/>
            <a:ext cx="121198" cy="121434"/>
          </a:xfrm>
          <a:custGeom>
            <a:rect b="b" l="l" r="r" t="t"/>
            <a:pathLst>
              <a:path extrusionOk="0" h="4634" w="4625">
                <a:moveTo>
                  <a:pt x="1" y="0"/>
                </a:moveTo>
                <a:lnTo>
                  <a:pt x="1" y="4633"/>
                </a:lnTo>
                <a:lnTo>
                  <a:pt x="4625" y="4633"/>
                </a:lnTo>
                <a:lnTo>
                  <a:pt x="4625" y="0"/>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7799740" y="916059"/>
            <a:ext cx="121434" cy="121434"/>
          </a:xfrm>
          <a:custGeom>
            <a:rect b="b" l="l" r="r" t="t"/>
            <a:pathLst>
              <a:path extrusionOk="0" h="4634" w="4634">
                <a:moveTo>
                  <a:pt x="0" y="1"/>
                </a:moveTo>
                <a:lnTo>
                  <a:pt x="0" y="4634"/>
                </a:lnTo>
                <a:lnTo>
                  <a:pt x="4633" y="4634"/>
                </a:lnTo>
                <a:lnTo>
                  <a:pt x="4633"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5257933" y="2452405"/>
            <a:ext cx="57599" cy="57599"/>
          </a:xfrm>
          <a:custGeom>
            <a:rect b="b" l="l" r="r" t="t"/>
            <a:pathLst>
              <a:path extrusionOk="0" fill="none" h="2198" w="2198">
                <a:moveTo>
                  <a:pt x="1" y="1"/>
                </a:moveTo>
                <a:lnTo>
                  <a:pt x="2198" y="1"/>
                </a:lnTo>
                <a:lnTo>
                  <a:pt x="2198" y="2198"/>
                </a:lnTo>
                <a:lnTo>
                  <a:pt x="1" y="2198"/>
                </a:lnTo>
                <a:close/>
              </a:path>
            </a:pathLst>
          </a:custGeom>
          <a:noFill/>
          <a:ln cap="flat" cmpd="sng" w="1375">
            <a:solidFill>
              <a:srgbClr val="E898A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a:off x="8710023" y="4821495"/>
            <a:ext cx="98059" cy="98295"/>
          </a:xfrm>
          <a:custGeom>
            <a:rect b="b" l="l" r="r" t="t"/>
            <a:pathLst>
              <a:path extrusionOk="0" fill="none" h="3751" w="3742">
                <a:moveTo>
                  <a:pt x="1" y="0"/>
                </a:moveTo>
                <a:lnTo>
                  <a:pt x="3742" y="0"/>
                </a:lnTo>
                <a:lnTo>
                  <a:pt x="3742" y="3750"/>
                </a:lnTo>
                <a:lnTo>
                  <a:pt x="1" y="3750"/>
                </a:lnTo>
                <a:close/>
              </a:path>
            </a:pathLst>
          </a:custGeom>
          <a:noFill/>
          <a:ln cap="flat" cmpd="sng" w="2975">
            <a:solidFill>
              <a:srgbClr val="E898A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a:off x="275669" y="1557059"/>
            <a:ext cx="57834" cy="57599"/>
          </a:xfrm>
          <a:custGeom>
            <a:rect b="b" l="l" r="r" t="t"/>
            <a:pathLst>
              <a:path extrusionOk="0" fill="none" h="2198" w="2207">
                <a:moveTo>
                  <a:pt x="0" y="0"/>
                </a:moveTo>
                <a:lnTo>
                  <a:pt x="2207" y="0"/>
                </a:lnTo>
                <a:lnTo>
                  <a:pt x="2207" y="2197"/>
                </a:lnTo>
                <a:lnTo>
                  <a:pt x="0" y="2197"/>
                </a:lnTo>
                <a:close/>
              </a:path>
            </a:pathLst>
          </a:custGeom>
          <a:noFill/>
          <a:ln cap="flat" cmpd="sng" w="2975">
            <a:solidFill>
              <a:srgbClr val="00CFC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8263673" y="2953681"/>
            <a:ext cx="104086" cy="104322"/>
          </a:xfrm>
          <a:custGeom>
            <a:rect b="b" l="l" r="r" t="t"/>
            <a:pathLst>
              <a:path extrusionOk="0" h="3981" w="3972">
                <a:moveTo>
                  <a:pt x="0" y="1"/>
                </a:moveTo>
                <a:lnTo>
                  <a:pt x="0" y="3981"/>
                </a:lnTo>
                <a:lnTo>
                  <a:pt x="3972" y="3981"/>
                </a:lnTo>
                <a:lnTo>
                  <a:pt x="3972"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 name="Google Shape;17;p2"/>
          <p:cNvGrpSpPr/>
          <p:nvPr/>
        </p:nvGrpSpPr>
        <p:grpSpPr>
          <a:xfrm>
            <a:off x="8263682" y="-434366"/>
            <a:ext cx="188886" cy="1181531"/>
            <a:chOff x="2877432" y="975334"/>
            <a:chExt cx="188886" cy="1181531"/>
          </a:xfrm>
        </p:grpSpPr>
        <p:sp>
          <p:nvSpPr>
            <p:cNvPr id="18" name="Google Shape;18;p2"/>
            <p:cNvSpPr/>
            <p:nvPr/>
          </p:nvSpPr>
          <p:spPr>
            <a:xfrm>
              <a:off x="2877432" y="1968242"/>
              <a:ext cx="188886" cy="188624"/>
            </a:xfrm>
            <a:custGeom>
              <a:rect b="b" l="l" r="r" t="t"/>
              <a:pathLst>
                <a:path extrusionOk="0" fill="none" h="7198" w="7208">
                  <a:moveTo>
                    <a:pt x="1" y="0"/>
                  </a:moveTo>
                  <a:lnTo>
                    <a:pt x="7208" y="0"/>
                  </a:lnTo>
                  <a:lnTo>
                    <a:pt x="7208" y="7198"/>
                  </a:lnTo>
                  <a:lnTo>
                    <a:pt x="1" y="7198"/>
                  </a:lnTo>
                  <a:close/>
                </a:path>
              </a:pathLst>
            </a:custGeom>
            <a:noFill/>
            <a:ln cap="flat" cmpd="sng" w="5750">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a:off x="2905393" y="1452501"/>
              <a:ext cx="133226" cy="133252"/>
            </a:xfrm>
            <a:custGeom>
              <a:rect b="b" l="l" r="r" t="t"/>
              <a:pathLst>
                <a:path extrusionOk="0" fill="none" h="5085" w="5084">
                  <a:moveTo>
                    <a:pt x="0" y="1"/>
                  </a:moveTo>
                  <a:lnTo>
                    <a:pt x="5083" y="1"/>
                  </a:lnTo>
                  <a:lnTo>
                    <a:pt x="5083" y="5084"/>
                  </a:lnTo>
                  <a:lnTo>
                    <a:pt x="0" y="5084"/>
                  </a:lnTo>
                  <a:close/>
                </a:path>
              </a:pathLst>
            </a:custGeom>
            <a:noFill/>
            <a:ln cap="flat" cmpd="sng" w="41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2931651" y="975334"/>
              <a:ext cx="80476" cy="80711"/>
            </a:xfrm>
            <a:custGeom>
              <a:rect b="b" l="l" r="r" t="t"/>
              <a:pathLst>
                <a:path extrusionOk="0" fill="none" h="3080" w="3071">
                  <a:moveTo>
                    <a:pt x="0" y="0"/>
                  </a:moveTo>
                  <a:lnTo>
                    <a:pt x="3070" y="0"/>
                  </a:lnTo>
                  <a:lnTo>
                    <a:pt x="3070" y="3080"/>
                  </a:lnTo>
                  <a:lnTo>
                    <a:pt x="0" y="3080"/>
                  </a:lnTo>
                  <a:close/>
                </a:path>
              </a:pathLst>
            </a:custGeom>
            <a:noFill/>
            <a:ln cap="flat" cmpd="sng" w="25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2"/>
          <p:cNvSpPr/>
          <p:nvPr/>
        </p:nvSpPr>
        <p:spPr>
          <a:xfrm>
            <a:off x="8485996" y="1614632"/>
            <a:ext cx="80502" cy="80476"/>
          </a:xfrm>
          <a:custGeom>
            <a:rect b="b" l="l" r="r" t="t"/>
            <a:pathLst>
              <a:path extrusionOk="0" h="3071" w="3072">
                <a:moveTo>
                  <a:pt x="1" y="0"/>
                </a:moveTo>
                <a:lnTo>
                  <a:pt x="1" y="3070"/>
                </a:lnTo>
                <a:lnTo>
                  <a:pt x="3071" y="3070"/>
                </a:lnTo>
                <a:lnTo>
                  <a:pt x="3071"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 name="Google Shape;22;p2"/>
          <p:cNvGrpSpPr/>
          <p:nvPr/>
        </p:nvGrpSpPr>
        <p:grpSpPr>
          <a:xfrm>
            <a:off x="3090746" y="-533657"/>
            <a:ext cx="98059" cy="1147596"/>
            <a:chOff x="3347921" y="16006"/>
            <a:chExt cx="98059" cy="1147596"/>
          </a:xfrm>
        </p:grpSpPr>
        <p:sp>
          <p:nvSpPr>
            <p:cNvPr id="23" name="Google Shape;23;p2"/>
            <p:cNvSpPr/>
            <p:nvPr/>
          </p:nvSpPr>
          <p:spPr>
            <a:xfrm>
              <a:off x="3347921" y="1065280"/>
              <a:ext cx="98059" cy="98321"/>
            </a:xfrm>
            <a:custGeom>
              <a:rect b="b" l="l" r="r" t="t"/>
              <a:pathLst>
                <a:path extrusionOk="0" fill="none" h="3752" w="3742">
                  <a:moveTo>
                    <a:pt x="0" y="1"/>
                  </a:moveTo>
                  <a:lnTo>
                    <a:pt x="3741" y="1"/>
                  </a:lnTo>
                  <a:lnTo>
                    <a:pt x="3741" y="3751"/>
                  </a:lnTo>
                  <a:lnTo>
                    <a:pt x="0" y="3751"/>
                  </a:lnTo>
                  <a:close/>
                </a:path>
              </a:pathLst>
            </a:custGeom>
            <a:noFill/>
            <a:ln cap="flat" cmpd="sng" w="2975">
              <a:solidFill>
                <a:srgbClr val="E898A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3392705" y="16006"/>
              <a:ext cx="8464" cy="894665"/>
            </a:xfrm>
            <a:custGeom>
              <a:rect b="b" l="l" r="r" t="t"/>
              <a:pathLst>
                <a:path extrusionOk="0" h="34141" w="323">
                  <a:moveTo>
                    <a:pt x="157" y="1"/>
                  </a:moveTo>
                  <a:lnTo>
                    <a:pt x="1" y="34141"/>
                  </a:lnTo>
                  <a:lnTo>
                    <a:pt x="323" y="34141"/>
                  </a:lnTo>
                  <a:lnTo>
                    <a:pt x="157"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 name="Google Shape;25;p2"/>
          <p:cNvGrpSpPr/>
          <p:nvPr/>
        </p:nvGrpSpPr>
        <p:grpSpPr>
          <a:xfrm>
            <a:off x="4892771" y="-340112"/>
            <a:ext cx="121172" cy="760495"/>
            <a:chOff x="5245196" y="3136513"/>
            <a:chExt cx="121172" cy="760495"/>
          </a:xfrm>
        </p:grpSpPr>
        <p:sp>
          <p:nvSpPr>
            <p:cNvPr id="26" name="Google Shape;26;p2"/>
            <p:cNvSpPr/>
            <p:nvPr/>
          </p:nvSpPr>
          <p:spPr>
            <a:xfrm>
              <a:off x="5245196" y="3775810"/>
              <a:ext cx="121172" cy="121198"/>
            </a:xfrm>
            <a:custGeom>
              <a:rect b="b" l="l" r="r" t="t"/>
              <a:pathLst>
                <a:path extrusionOk="0" h="4625" w="4624">
                  <a:moveTo>
                    <a:pt x="0" y="1"/>
                  </a:moveTo>
                  <a:lnTo>
                    <a:pt x="0" y="4624"/>
                  </a:lnTo>
                  <a:lnTo>
                    <a:pt x="4624" y="4624"/>
                  </a:lnTo>
                  <a:lnTo>
                    <a:pt x="4624"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5309007" y="3136513"/>
              <a:ext cx="8464" cy="554288"/>
            </a:xfrm>
            <a:custGeom>
              <a:rect b="b" l="l" r="r" t="t"/>
              <a:pathLst>
                <a:path extrusionOk="0" h="21152" w="323">
                  <a:moveTo>
                    <a:pt x="166" y="1"/>
                  </a:moveTo>
                  <a:lnTo>
                    <a:pt x="0" y="21152"/>
                  </a:lnTo>
                  <a:lnTo>
                    <a:pt x="322" y="21152"/>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 name="Google Shape;28;p2"/>
          <p:cNvGrpSpPr/>
          <p:nvPr/>
        </p:nvGrpSpPr>
        <p:grpSpPr>
          <a:xfrm>
            <a:off x="250617" y="2402301"/>
            <a:ext cx="188650" cy="2468354"/>
            <a:chOff x="250617" y="2402301"/>
            <a:chExt cx="188650" cy="2468354"/>
          </a:xfrm>
        </p:grpSpPr>
        <p:sp>
          <p:nvSpPr>
            <p:cNvPr id="29" name="Google Shape;29;p2"/>
            <p:cNvSpPr/>
            <p:nvPr/>
          </p:nvSpPr>
          <p:spPr>
            <a:xfrm>
              <a:off x="250617" y="4681770"/>
              <a:ext cx="188650" cy="188886"/>
            </a:xfrm>
            <a:custGeom>
              <a:rect b="b" l="l" r="r" t="t"/>
              <a:pathLst>
                <a:path extrusionOk="0" fill="none" h="7208" w="7199">
                  <a:moveTo>
                    <a:pt x="0" y="1"/>
                  </a:moveTo>
                  <a:lnTo>
                    <a:pt x="7198" y="1"/>
                  </a:lnTo>
                  <a:lnTo>
                    <a:pt x="7198" y="7207"/>
                  </a:lnTo>
                  <a:lnTo>
                    <a:pt x="0" y="7207"/>
                  </a:lnTo>
                  <a:close/>
                </a:path>
              </a:pathLst>
            </a:custGeom>
            <a:noFill/>
            <a:ln cap="flat" cmpd="sng" w="5750">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2"/>
            <p:cNvSpPr/>
            <p:nvPr/>
          </p:nvSpPr>
          <p:spPr>
            <a:xfrm>
              <a:off x="278316" y="4166291"/>
              <a:ext cx="133226" cy="133226"/>
            </a:xfrm>
            <a:custGeom>
              <a:rect b="b" l="l" r="r" t="t"/>
              <a:pathLst>
                <a:path extrusionOk="0" fill="none" h="5084" w="5084">
                  <a:moveTo>
                    <a:pt x="1" y="0"/>
                  </a:moveTo>
                  <a:lnTo>
                    <a:pt x="5084" y="0"/>
                  </a:lnTo>
                  <a:lnTo>
                    <a:pt x="5084" y="5084"/>
                  </a:lnTo>
                  <a:lnTo>
                    <a:pt x="1" y="5084"/>
                  </a:lnTo>
                  <a:close/>
                </a:path>
              </a:pathLst>
            </a:custGeom>
            <a:noFill/>
            <a:ln cap="flat" cmpd="sng" w="41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a:off x="304573" y="3689098"/>
              <a:ext cx="80476" cy="80476"/>
            </a:xfrm>
            <a:custGeom>
              <a:rect b="b" l="l" r="r" t="t"/>
              <a:pathLst>
                <a:path extrusionOk="0" fill="none" h="3071" w="3071">
                  <a:moveTo>
                    <a:pt x="1" y="0"/>
                  </a:moveTo>
                  <a:lnTo>
                    <a:pt x="3071" y="0"/>
                  </a:lnTo>
                  <a:lnTo>
                    <a:pt x="3071" y="3071"/>
                  </a:lnTo>
                  <a:lnTo>
                    <a:pt x="1" y="3071"/>
                  </a:lnTo>
                  <a:close/>
                </a:path>
              </a:pathLst>
            </a:custGeom>
            <a:noFill/>
            <a:ln cap="flat" cmpd="sng" w="25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340710" y="2402301"/>
              <a:ext cx="8464" cy="1011487"/>
            </a:xfrm>
            <a:custGeom>
              <a:rect b="b" l="l" r="r" t="t"/>
              <a:pathLst>
                <a:path extrusionOk="0" h="38599" w="323">
                  <a:moveTo>
                    <a:pt x="157" y="1"/>
                  </a:moveTo>
                  <a:lnTo>
                    <a:pt x="0" y="38599"/>
                  </a:lnTo>
                  <a:lnTo>
                    <a:pt x="322" y="38599"/>
                  </a:lnTo>
                  <a:lnTo>
                    <a:pt x="157"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 name="Google Shape;33;p2"/>
          <p:cNvSpPr/>
          <p:nvPr/>
        </p:nvSpPr>
        <p:spPr>
          <a:xfrm>
            <a:off x="8935726" y="10"/>
            <a:ext cx="8464" cy="2519637"/>
          </a:xfrm>
          <a:custGeom>
            <a:rect b="b" l="l" r="r" t="t"/>
            <a:pathLst>
              <a:path extrusionOk="0" h="96151" w="323">
                <a:moveTo>
                  <a:pt x="166" y="0"/>
                </a:moveTo>
                <a:lnTo>
                  <a:pt x="1" y="96150"/>
                </a:lnTo>
                <a:lnTo>
                  <a:pt x="323" y="96150"/>
                </a:lnTo>
                <a:lnTo>
                  <a:pt x="16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a:off x="646863" y="21446"/>
            <a:ext cx="8464" cy="1689069"/>
          </a:xfrm>
          <a:custGeom>
            <a:rect b="b" l="l" r="r" t="t"/>
            <a:pathLst>
              <a:path extrusionOk="0" h="64456" w="323">
                <a:moveTo>
                  <a:pt x="166" y="0"/>
                </a:moveTo>
                <a:lnTo>
                  <a:pt x="1" y="64456"/>
                </a:lnTo>
                <a:lnTo>
                  <a:pt x="322" y="64456"/>
                </a:lnTo>
                <a:lnTo>
                  <a:pt x="16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 name="Google Shape;35;p2"/>
          <p:cNvGrpSpPr/>
          <p:nvPr/>
        </p:nvGrpSpPr>
        <p:grpSpPr>
          <a:xfrm>
            <a:off x="2038689" y="173907"/>
            <a:ext cx="57599" cy="831799"/>
            <a:chOff x="2038689" y="173907"/>
            <a:chExt cx="57599" cy="831799"/>
          </a:xfrm>
        </p:grpSpPr>
        <p:sp>
          <p:nvSpPr>
            <p:cNvPr id="36" name="Google Shape;36;p2"/>
            <p:cNvSpPr/>
            <p:nvPr/>
          </p:nvSpPr>
          <p:spPr>
            <a:xfrm>
              <a:off x="2038689" y="947872"/>
              <a:ext cx="57599" cy="57834"/>
            </a:xfrm>
            <a:custGeom>
              <a:rect b="b" l="l" r="r" t="t"/>
              <a:pathLst>
                <a:path extrusionOk="0" fill="none" h="2207" w="2198">
                  <a:moveTo>
                    <a:pt x="1" y="0"/>
                  </a:moveTo>
                  <a:lnTo>
                    <a:pt x="2197" y="0"/>
                  </a:lnTo>
                  <a:lnTo>
                    <a:pt x="2197" y="2206"/>
                  </a:lnTo>
                  <a:lnTo>
                    <a:pt x="1" y="2206"/>
                  </a:lnTo>
                  <a:close/>
                </a:path>
              </a:pathLst>
            </a:custGeom>
            <a:noFill/>
            <a:ln cap="flat" cmpd="sng" w="2975">
              <a:solidFill>
                <a:srgbClr val="00CFC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2"/>
            <p:cNvSpPr/>
            <p:nvPr/>
          </p:nvSpPr>
          <p:spPr>
            <a:xfrm>
              <a:off x="2063269" y="173907"/>
              <a:ext cx="8438" cy="692074"/>
            </a:xfrm>
            <a:custGeom>
              <a:rect b="b" l="l" r="r" t="t"/>
              <a:pathLst>
                <a:path extrusionOk="0" h="26410" w="322">
                  <a:moveTo>
                    <a:pt x="166" y="1"/>
                  </a:moveTo>
                  <a:lnTo>
                    <a:pt x="0" y="26410"/>
                  </a:lnTo>
                  <a:lnTo>
                    <a:pt x="322" y="26410"/>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
    <p:spTree>
      <p:nvGrpSpPr>
        <p:cNvPr id="175" name="Shape 175"/>
        <p:cNvGrpSpPr/>
        <p:nvPr/>
      </p:nvGrpSpPr>
      <p:grpSpPr>
        <a:xfrm>
          <a:off x="0" y="0"/>
          <a:ext cx="0" cy="0"/>
          <a:chOff x="0" y="0"/>
          <a:chExt cx="0" cy="0"/>
        </a:xfrm>
      </p:grpSpPr>
      <p:sp>
        <p:nvSpPr>
          <p:cNvPr id="176" name="Google Shape;176;p11"/>
          <p:cNvSpPr txBox="1"/>
          <p:nvPr>
            <p:ph type="ctrTitle"/>
          </p:nvPr>
        </p:nvSpPr>
        <p:spPr>
          <a:xfrm>
            <a:off x="3068675" y="3075325"/>
            <a:ext cx="3055800" cy="547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5200"/>
              <a:buNone/>
              <a:defRPr sz="2400">
                <a:solidFill>
                  <a:schemeClr val="accent1"/>
                </a:solidFill>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77" name="Google Shape;177;p11"/>
          <p:cNvSpPr txBox="1"/>
          <p:nvPr>
            <p:ph idx="1" type="subTitle"/>
          </p:nvPr>
        </p:nvSpPr>
        <p:spPr>
          <a:xfrm>
            <a:off x="2333000" y="1799075"/>
            <a:ext cx="4478100" cy="7926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800"/>
              <a:buNone/>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78" name="Google Shape;178;p11"/>
          <p:cNvSpPr/>
          <p:nvPr/>
        </p:nvSpPr>
        <p:spPr>
          <a:xfrm>
            <a:off x="1621169" y="2890613"/>
            <a:ext cx="121198" cy="121434"/>
          </a:xfrm>
          <a:custGeom>
            <a:rect b="b" l="l" r="r" t="t"/>
            <a:pathLst>
              <a:path extrusionOk="0" h="4634" w="4625">
                <a:moveTo>
                  <a:pt x="1" y="0"/>
                </a:moveTo>
                <a:lnTo>
                  <a:pt x="1" y="4633"/>
                </a:lnTo>
                <a:lnTo>
                  <a:pt x="4625" y="4633"/>
                </a:lnTo>
                <a:lnTo>
                  <a:pt x="4625" y="0"/>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11"/>
          <p:cNvSpPr/>
          <p:nvPr/>
        </p:nvSpPr>
        <p:spPr>
          <a:xfrm>
            <a:off x="1238740" y="2106884"/>
            <a:ext cx="121434" cy="121434"/>
          </a:xfrm>
          <a:custGeom>
            <a:rect b="b" l="l" r="r" t="t"/>
            <a:pathLst>
              <a:path extrusionOk="0" h="4634" w="4634">
                <a:moveTo>
                  <a:pt x="0" y="1"/>
                </a:moveTo>
                <a:lnTo>
                  <a:pt x="0" y="4634"/>
                </a:lnTo>
                <a:lnTo>
                  <a:pt x="4633" y="4634"/>
                </a:lnTo>
                <a:lnTo>
                  <a:pt x="463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1"/>
          <p:cNvSpPr/>
          <p:nvPr/>
        </p:nvSpPr>
        <p:spPr>
          <a:xfrm>
            <a:off x="8710023" y="4821495"/>
            <a:ext cx="98059" cy="98295"/>
          </a:xfrm>
          <a:custGeom>
            <a:rect b="b" l="l" r="r" t="t"/>
            <a:pathLst>
              <a:path extrusionOk="0" fill="none" h="3751" w="3742">
                <a:moveTo>
                  <a:pt x="1" y="0"/>
                </a:moveTo>
                <a:lnTo>
                  <a:pt x="3742" y="0"/>
                </a:lnTo>
                <a:lnTo>
                  <a:pt x="3742" y="3750"/>
                </a:lnTo>
                <a:lnTo>
                  <a:pt x="1" y="3750"/>
                </a:lnTo>
                <a:close/>
              </a:path>
            </a:pathLst>
          </a:custGeom>
          <a:noFill/>
          <a:ln cap="flat" cmpd="sng" w="2975">
            <a:solidFill>
              <a:srgbClr val="E898A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1"/>
          <p:cNvSpPr/>
          <p:nvPr/>
        </p:nvSpPr>
        <p:spPr>
          <a:xfrm>
            <a:off x="275669" y="1557059"/>
            <a:ext cx="57834" cy="57599"/>
          </a:xfrm>
          <a:custGeom>
            <a:rect b="b" l="l" r="r" t="t"/>
            <a:pathLst>
              <a:path extrusionOk="0" fill="none" h="2198" w="2207">
                <a:moveTo>
                  <a:pt x="0" y="0"/>
                </a:moveTo>
                <a:lnTo>
                  <a:pt x="2207" y="0"/>
                </a:lnTo>
                <a:lnTo>
                  <a:pt x="2207" y="2197"/>
                </a:lnTo>
                <a:lnTo>
                  <a:pt x="0" y="2197"/>
                </a:lnTo>
                <a:close/>
              </a:path>
            </a:pathLst>
          </a:custGeom>
          <a:noFill/>
          <a:ln cap="flat" cmpd="sng" w="2975">
            <a:solidFill>
              <a:srgbClr val="00CFC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1"/>
          <p:cNvSpPr/>
          <p:nvPr/>
        </p:nvSpPr>
        <p:spPr>
          <a:xfrm>
            <a:off x="8263673" y="2953681"/>
            <a:ext cx="104086" cy="104322"/>
          </a:xfrm>
          <a:custGeom>
            <a:rect b="b" l="l" r="r" t="t"/>
            <a:pathLst>
              <a:path extrusionOk="0" h="3981" w="3972">
                <a:moveTo>
                  <a:pt x="0" y="1"/>
                </a:moveTo>
                <a:lnTo>
                  <a:pt x="0" y="3981"/>
                </a:lnTo>
                <a:lnTo>
                  <a:pt x="3972" y="3981"/>
                </a:lnTo>
                <a:lnTo>
                  <a:pt x="3972"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3" name="Google Shape;183;p11"/>
          <p:cNvGrpSpPr/>
          <p:nvPr/>
        </p:nvGrpSpPr>
        <p:grpSpPr>
          <a:xfrm>
            <a:off x="8217007" y="3576772"/>
            <a:ext cx="188886" cy="1181531"/>
            <a:chOff x="2877432" y="975334"/>
            <a:chExt cx="188886" cy="1181531"/>
          </a:xfrm>
        </p:grpSpPr>
        <p:sp>
          <p:nvSpPr>
            <p:cNvPr id="184" name="Google Shape;184;p11"/>
            <p:cNvSpPr/>
            <p:nvPr/>
          </p:nvSpPr>
          <p:spPr>
            <a:xfrm>
              <a:off x="2877432" y="1968242"/>
              <a:ext cx="188886" cy="188624"/>
            </a:xfrm>
            <a:custGeom>
              <a:rect b="b" l="l" r="r" t="t"/>
              <a:pathLst>
                <a:path extrusionOk="0" fill="none" h="7198" w="7208">
                  <a:moveTo>
                    <a:pt x="1" y="0"/>
                  </a:moveTo>
                  <a:lnTo>
                    <a:pt x="7208" y="0"/>
                  </a:lnTo>
                  <a:lnTo>
                    <a:pt x="7208" y="7198"/>
                  </a:lnTo>
                  <a:lnTo>
                    <a:pt x="1" y="7198"/>
                  </a:lnTo>
                  <a:close/>
                </a:path>
              </a:pathLst>
            </a:custGeom>
            <a:noFill/>
            <a:ln cap="flat" cmpd="sng" w="5750">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11"/>
            <p:cNvSpPr/>
            <p:nvPr/>
          </p:nvSpPr>
          <p:spPr>
            <a:xfrm>
              <a:off x="2905393" y="1452501"/>
              <a:ext cx="133226" cy="133252"/>
            </a:xfrm>
            <a:custGeom>
              <a:rect b="b" l="l" r="r" t="t"/>
              <a:pathLst>
                <a:path extrusionOk="0" fill="none" h="5085" w="5084">
                  <a:moveTo>
                    <a:pt x="0" y="1"/>
                  </a:moveTo>
                  <a:lnTo>
                    <a:pt x="5083" y="1"/>
                  </a:lnTo>
                  <a:lnTo>
                    <a:pt x="5083" y="5084"/>
                  </a:lnTo>
                  <a:lnTo>
                    <a:pt x="0" y="5084"/>
                  </a:lnTo>
                  <a:close/>
                </a:path>
              </a:pathLst>
            </a:custGeom>
            <a:noFill/>
            <a:ln cap="flat" cmpd="sng" w="41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1"/>
            <p:cNvSpPr/>
            <p:nvPr/>
          </p:nvSpPr>
          <p:spPr>
            <a:xfrm>
              <a:off x="2931651" y="975334"/>
              <a:ext cx="80476" cy="80711"/>
            </a:xfrm>
            <a:custGeom>
              <a:rect b="b" l="l" r="r" t="t"/>
              <a:pathLst>
                <a:path extrusionOk="0" fill="none" h="3080" w="3071">
                  <a:moveTo>
                    <a:pt x="0" y="0"/>
                  </a:moveTo>
                  <a:lnTo>
                    <a:pt x="3070" y="0"/>
                  </a:lnTo>
                  <a:lnTo>
                    <a:pt x="3070" y="3080"/>
                  </a:lnTo>
                  <a:lnTo>
                    <a:pt x="0" y="3080"/>
                  </a:lnTo>
                  <a:close/>
                </a:path>
              </a:pathLst>
            </a:custGeom>
            <a:noFill/>
            <a:ln cap="flat" cmpd="sng" w="25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7" name="Google Shape;187;p11"/>
          <p:cNvSpPr/>
          <p:nvPr/>
        </p:nvSpPr>
        <p:spPr>
          <a:xfrm>
            <a:off x="8718796" y="1164882"/>
            <a:ext cx="80502" cy="80476"/>
          </a:xfrm>
          <a:custGeom>
            <a:rect b="b" l="l" r="r" t="t"/>
            <a:pathLst>
              <a:path extrusionOk="0" h="3071" w="3072">
                <a:moveTo>
                  <a:pt x="1" y="0"/>
                </a:moveTo>
                <a:lnTo>
                  <a:pt x="1" y="3070"/>
                </a:lnTo>
                <a:lnTo>
                  <a:pt x="3071" y="3070"/>
                </a:lnTo>
                <a:lnTo>
                  <a:pt x="3071"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8" name="Google Shape;188;p11"/>
          <p:cNvGrpSpPr/>
          <p:nvPr/>
        </p:nvGrpSpPr>
        <p:grpSpPr>
          <a:xfrm>
            <a:off x="7519346" y="3243318"/>
            <a:ext cx="98059" cy="1147596"/>
            <a:chOff x="3347921" y="16006"/>
            <a:chExt cx="98059" cy="1147596"/>
          </a:xfrm>
        </p:grpSpPr>
        <p:sp>
          <p:nvSpPr>
            <p:cNvPr id="189" name="Google Shape;189;p11"/>
            <p:cNvSpPr/>
            <p:nvPr/>
          </p:nvSpPr>
          <p:spPr>
            <a:xfrm>
              <a:off x="3347921" y="1065280"/>
              <a:ext cx="98059" cy="98321"/>
            </a:xfrm>
            <a:custGeom>
              <a:rect b="b" l="l" r="r" t="t"/>
              <a:pathLst>
                <a:path extrusionOk="0" fill="none" h="3752" w="3742">
                  <a:moveTo>
                    <a:pt x="0" y="1"/>
                  </a:moveTo>
                  <a:lnTo>
                    <a:pt x="3741" y="1"/>
                  </a:lnTo>
                  <a:lnTo>
                    <a:pt x="3741" y="3751"/>
                  </a:lnTo>
                  <a:lnTo>
                    <a:pt x="0" y="3751"/>
                  </a:lnTo>
                  <a:close/>
                </a:path>
              </a:pathLst>
            </a:custGeom>
            <a:noFill/>
            <a:ln cap="flat" cmpd="sng" w="2975">
              <a:solidFill>
                <a:srgbClr val="E898A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1"/>
            <p:cNvSpPr/>
            <p:nvPr/>
          </p:nvSpPr>
          <p:spPr>
            <a:xfrm>
              <a:off x="3392705" y="16006"/>
              <a:ext cx="8464" cy="894665"/>
            </a:xfrm>
            <a:custGeom>
              <a:rect b="b" l="l" r="r" t="t"/>
              <a:pathLst>
                <a:path extrusionOk="0" h="34141" w="323">
                  <a:moveTo>
                    <a:pt x="157" y="1"/>
                  </a:moveTo>
                  <a:lnTo>
                    <a:pt x="1" y="34141"/>
                  </a:lnTo>
                  <a:lnTo>
                    <a:pt x="323" y="34141"/>
                  </a:lnTo>
                  <a:lnTo>
                    <a:pt x="157"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1" name="Google Shape;191;p11"/>
          <p:cNvGrpSpPr/>
          <p:nvPr/>
        </p:nvGrpSpPr>
        <p:grpSpPr>
          <a:xfrm>
            <a:off x="805821" y="2953663"/>
            <a:ext cx="121172" cy="760495"/>
            <a:chOff x="5245196" y="3136513"/>
            <a:chExt cx="121172" cy="760495"/>
          </a:xfrm>
        </p:grpSpPr>
        <p:sp>
          <p:nvSpPr>
            <p:cNvPr id="192" name="Google Shape;192;p11"/>
            <p:cNvSpPr/>
            <p:nvPr/>
          </p:nvSpPr>
          <p:spPr>
            <a:xfrm>
              <a:off x="5245196" y="3775810"/>
              <a:ext cx="121172" cy="121198"/>
            </a:xfrm>
            <a:custGeom>
              <a:rect b="b" l="l" r="r" t="t"/>
              <a:pathLst>
                <a:path extrusionOk="0" h="4625" w="4624">
                  <a:moveTo>
                    <a:pt x="0" y="1"/>
                  </a:moveTo>
                  <a:lnTo>
                    <a:pt x="0" y="4624"/>
                  </a:lnTo>
                  <a:lnTo>
                    <a:pt x="4624" y="4624"/>
                  </a:lnTo>
                  <a:lnTo>
                    <a:pt x="4624"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1"/>
            <p:cNvSpPr/>
            <p:nvPr/>
          </p:nvSpPr>
          <p:spPr>
            <a:xfrm>
              <a:off x="5309007" y="3136513"/>
              <a:ext cx="8464" cy="554288"/>
            </a:xfrm>
            <a:custGeom>
              <a:rect b="b" l="l" r="r" t="t"/>
              <a:pathLst>
                <a:path extrusionOk="0" h="21152" w="323">
                  <a:moveTo>
                    <a:pt x="166" y="1"/>
                  </a:moveTo>
                  <a:lnTo>
                    <a:pt x="0" y="21152"/>
                  </a:lnTo>
                  <a:lnTo>
                    <a:pt x="322" y="21152"/>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 name="Google Shape;194;p11"/>
          <p:cNvGrpSpPr/>
          <p:nvPr/>
        </p:nvGrpSpPr>
        <p:grpSpPr>
          <a:xfrm>
            <a:off x="250617" y="2402301"/>
            <a:ext cx="188650" cy="2468354"/>
            <a:chOff x="250617" y="2402301"/>
            <a:chExt cx="188650" cy="2468354"/>
          </a:xfrm>
        </p:grpSpPr>
        <p:sp>
          <p:nvSpPr>
            <p:cNvPr id="195" name="Google Shape;195;p11"/>
            <p:cNvSpPr/>
            <p:nvPr/>
          </p:nvSpPr>
          <p:spPr>
            <a:xfrm>
              <a:off x="250617" y="4681770"/>
              <a:ext cx="188650" cy="188886"/>
            </a:xfrm>
            <a:custGeom>
              <a:rect b="b" l="l" r="r" t="t"/>
              <a:pathLst>
                <a:path extrusionOk="0" fill="none" h="7208" w="7199">
                  <a:moveTo>
                    <a:pt x="0" y="1"/>
                  </a:moveTo>
                  <a:lnTo>
                    <a:pt x="7198" y="1"/>
                  </a:lnTo>
                  <a:lnTo>
                    <a:pt x="7198" y="7207"/>
                  </a:lnTo>
                  <a:lnTo>
                    <a:pt x="0" y="7207"/>
                  </a:lnTo>
                  <a:close/>
                </a:path>
              </a:pathLst>
            </a:custGeom>
            <a:noFill/>
            <a:ln cap="flat" cmpd="sng" w="5750">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1"/>
            <p:cNvSpPr/>
            <p:nvPr/>
          </p:nvSpPr>
          <p:spPr>
            <a:xfrm>
              <a:off x="278316" y="4166291"/>
              <a:ext cx="133226" cy="133226"/>
            </a:xfrm>
            <a:custGeom>
              <a:rect b="b" l="l" r="r" t="t"/>
              <a:pathLst>
                <a:path extrusionOk="0" fill="none" h="5084" w="5084">
                  <a:moveTo>
                    <a:pt x="1" y="0"/>
                  </a:moveTo>
                  <a:lnTo>
                    <a:pt x="5084" y="0"/>
                  </a:lnTo>
                  <a:lnTo>
                    <a:pt x="5084" y="5084"/>
                  </a:lnTo>
                  <a:lnTo>
                    <a:pt x="1" y="5084"/>
                  </a:lnTo>
                  <a:close/>
                </a:path>
              </a:pathLst>
            </a:custGeom>
            <a:noFill/>
            <a:ln cap="flat" cmpd="sng" w="41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1"/>
            <p:cNvSpPr/>
            <p:nvPr/>
          </p:nvSpPr>
          <p:spPr>
            <a:xfrm>
              <a:off x="304573" y="3689098"/>
              <a:ext cx="80476" cy="80476"/>
            </a:xfrm>
            <a:custGeom>
              <a:rect b="b" l="l" r="r" t="t"/>
              <a:pathLst>
                <a:path extrusionOk="0" fill="none" h="3071" w="3071">
                  <a:moveTo>
                    <a:pt x="1" y="0"/>
                  </a:moveTo>
                  <a:lnTo>
                    <a:pt x="3071" y="0"/>
                  </a:lnTo>
                  <a:lnTo>
                    <a:pt x="3071" y="3071"/>
                  </a:lnTo>
                  <a:lnTo>
                    <a:pt x="1" y="3071"/>
                  </a:lnTo>
                  <a:close/>
                </a:path>
              </a:pathLst>
            </a:custGeom>
            <a:noFill/>
            <a:ln cap="flat" cmpd="sng" w="25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1"/>
            <p:cNvSpPr/>
            <p:nvPr/>
          </p:nvSpPr>
          <p:spPr>
            <a:xfrm>
              <a:off x="340710" y="2402301"/>
              <a:ext cx="8464" cy="1011487"/>
            </a:xfrm>
            <a:custGeom>
              <a:rect b="b" l="l" r="r" t="t"/>
              <a:pathLst>
                <a:path extrusionOk="0" h="38599" w="323">
                  <a:moveTo>
                    <a:pt x="157" y="1"/>
                  </a:moveTo>
                  <a:lnTo>
                    <a:pt x="0" y="38599"/>
                  </a:lnTo>
                  <a:lnTo>
                    <a:pt x="322" y="38599"/>
                  </a:lnTo>
                  <a:lnTo>
                    <a:pt x="157"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9" name="Google Shape;199;p11"/>
          <p:cNvSpPr/>
          <p:nvPr/>
        </p:nvSpPr>
        <p:spPr>
          <a:xfrm>
            <a:off x="8307214" y="-383977"/>
            <a:ext cx="8464" cy="2519637"/>
          </a:xfrm>
          <a:custGeom>
            <a:rect b="b" l="l" r="r" t="t"/>
            <a:pathLst>
              <a:path extrusionOk="0" h="96151" w="323">
                <a:moveTo>
                  <a:pt x="166" y="0"/>
                </a:moveTo>
                <a:lnTo>
                  <a:pt x="1" y="96150"/>
                </a:lnTo>
                <a:lnTo>
                  <a:pt x="323" y="96150"/>
                </a:lnTo>
                <a:lnTo>
                  <a:pt x="16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1"/>
          <p:cNvSpPr/>
          <p:nvPr/>
        </p:nvSpPr>
        <p:spPr>
          <a:xfrm>
            <a:off x="646863" y="21446"/>
            <a:ext cx="8464" cy="1689069"/>
          </a:xfrm>
          <a:custGeom>
            <a:rect b="b" l="l" r="r" t="t"/>
            <a:pathLst>
              <a:path extrusionOk="0" h="64456" w="323">
                <a:moveTo>
                  <a:pt x="166" y="0"/>
                </a:moveTo>
                <a:lnTo>
                  <a:pt x="1" y="64456"/>
                </a:lnTo>
                <a:lnTo>
                  <a:pt x="322" y="64456"/>
                </a:lnTo>
                <a:lnTo>
                  <a:pt x="16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1" name="Google Shape;201;p11"/>
          <p:cNvGrpSpPr/>
          <p:nvPr/>
        </p:nvGrpSpPr>
        <p:grpSpPr>
          <a:xfrm>
            <a:off x="2038689" y="173907"/>
            <a:ext cx="57599" cy="831799"/>
            <a:chOff x="2038689" y="173907"/>
            <a:chExt cx="57599" cy="831799"/>
          </a:xfrm>
        </p:grpSpPr>
        <p:sp>
          <p:nvSpPr>
            <p:cNvPr id="202" name="Google Shape;202;p11"/>
            <p:cNvSpPr/>
            <p:nvPr/>
          </p:nvSpPr>
          <p:spPr>
            <a:xfrm>
              <a:off x="2038689" y="947872"/>
              <a:ext cx="57599" cy="57834"/>
            </a:xfrm>
            <a:custGeom>
              <a:rect b="b" l="l" r="r" t="t"/>
              <a:pathLst>
                <a:path extrusionOk="0" fill="none" h="2207" w="2198">
                  <a:moveTo>
                    <a:pt x="1" y="0"/>
                  </a:moveTo>
                  <a:lnTo>
                    <a:pt x="2197" y="0"/>
                  </a:lnTo>
                  <a:lnTo>
                    <a:pt x="2197" y="2206"/>
                  </a:lnTo>
                  <a:lnTo>
                    <a:pt x="1" y="2206"/>
                  </a:lnTo>
                  <a:close/>
                </a:path>
              </a:pathLst>
            </a:custGeom>
            <a:noFill/>
            <a:ln cap="flat" cmpd="sng" w="2975">
              <a:solidFill>
                <a:srgbClr val="00CFC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11"/>
            <p:cNvSpPr/>
            <p:nvPr/>
          </p:nvSpPr>
          <p:spPr>
            <a:xfrm>
              <a:off x="2063269" y="173907"/>
              <a:ext cx="8438" cy="692074"/>
            </a:xfrm>
            <a:custGeom>
              <a:rect b="b" l="l" r="r" t="t"/>
              <a:pathLst>
                <a:path extrusionOk="0" h="26410" w="322">
                  <a:moveTo>
                    <a:pt x="166" y="1"/>
                  </a:moveTo>
                  <a:lnTo>
                    <a:pt x="0" y="26410"/>
                  </a:lnTo>
                  <a:lnTo>
                    <a:pt x="322" y="26410"/>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4" name="Google Shape;204;p11"/>
          <p:cNvSpPr/>
          <p:nvPr/>
        </p:nvSpPr>
        <p:spPr>
          <a:xfrm>
            <a:off x="7582340" y="1834534"/>
            <a:ext cx="121434" cy="121434"/>
          </a:xfrm>
          <a:custGeom>
            <a:rect b="b" l="l" r="r" t="t"/>
            <a:pathLst>
              <a:path extrusionOk="0" h="4634" w="4634">
                <a:moveTo>
                  <a:pt x="0" y="1"/>
                </a:moveTo>
                <a:lnTo>
                  <a:pt x="0" y="4634"/>
                </a:lnTo>
                <a:lnTo>
                  <a:pt x="4633" y="4634"/>
                </a:lnTo>
                <a:lnTo>
                  <a:pt x="4633"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5" name="Google Shape;205;p11"/>
          <p:cNvGrpSpPr/>
          <p:nvPr/>
        </p:nvGrpSpPr>
        <p:grpSpPr>
          <a:xfrm>
            <a:off x="4920170" y="-496491"/>
            <a:ext cx="188886" cy="1181531"/>
            <a:chOff x="2877432" y="975334"/>
            <a:chExt cx="188886" cy="1181531"/>
          </a:xfrm>
        </p:grpSpPr>
        <p:sp>
          <p:nvSpPr>
            <p:cNvPr id="206" name="Google Shape;206;p11"/>
            <p:cNvSpPr/>
            <p:nvPr/>
          </p:nvSpPr>
          <p:spPr>
            <a:xfrm>
              <a:off x="2877432" y="1968242"/>
              <a:ext cx="188886" cy="188624"/>
            </a:xfrm>
            <a:custGeom>
              <a:rect b="b" l="l" r="r" t="t"/>
              <a:pathLst>
                <a:path extrusionOk="0" fill="none" h="7198" w="7208">
                  <a:moveTo>
                    <a:pt x="1" y="0"/>
                  </a:moveTo>
                  <a:lnTo>
                    <a:pt x="7208" y="0"/>
                  </a:lnTo>
                  <a:lnTo>
                    <a:pt x="7208" y="7198"/>
                  </a:lnTo>
                  <a:lnTo>
                    <a:pt x="1" y="7198"/>
                  </a:lnTo>
                  <a:close/>
                </a:path>
              </a:pathLst>
            </a:custGeom>
            <a:noFill/>
            <a:ln cap="flat" cmpd="sng" w="5750">
              <a:solidFill>
                <a:schemeClr val="accent2"/>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1"/>
            <p:cNvSpPr/>
            <p:nvPr/>
          </p:nvSpPr>
          <p:spPr>
            <a:xfrm>
              <a:off x="2905393" y="1452501"/>
              <a:ext cx="133226" cy="133252"/>
            </a:xfrm>
            <a:custGeom>
              <a:rect b="b" l="l" r="r" t="t"/>
              <a:pathLst>
                <a:path extrusionOk="0" fill="none" h="5085" w="5084">
                  <a:moveTo>
                    <a:pt x="0" y="1"/>
                  </a:moveTo>
                  <a:lnTo>
                    <a:pt x="5083" y="1"/>
                  </a:lnTo>
                  <a:lnTo>
                    <a:pt x="5083" y="5084"/>
                  </a:lnTo>
                  <a:lnTo>
                    <a:pt x="0" y="5084"/>
                  </a:lnTo>
                  <a:close/>
                </a:path>
              </a:pathLst>
            </a:custGeom>
            <a:noFill/>
            <a:ln cap="flat" cmpd="sng" w="4125">
              <a:solidFill>
                <a:schemeClr val="accent2"/>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1"/>
            <p:cNvSpPr/>
            <p:nvPr/>
          </p:nvSpPr>
          <p:spPr>
            <a:xfrm>
              <a:off x="2931651" y="975334"/>
              <a:ext cx="80476" cy="80711"/>
            </a:xfrm>
            <a:custGeom>
              <a:rect b="b" l="l" r="r" t="t"/>
              <a:pathLst>
                <a:path extrusionOk="0" fill="none" h="3080" w="3071">
                  <a:moveTo>
                    <a:pt x="0" y="0"/>
                  </a:moveTo>
                  <a:lnTo>
                    <a:pt x="3070" y="0"/>
                  </a:lnTo>
                  <a:lnTo>
                    <a:pt x="3070" y="3080"/>
                  </a:lnTo>
                  <a:lnTo>
                    <a:pt x="0" y="3080"/>
                  </a:lnTo>
                  <a:close/>
                </a:path>
              </a:pathLst>
            </a:custGeom>
            <a:noFill/>
            <a:ln cap="flat" cmpd="sng" w="2525">
              <a:solidFill>
                <a:schemeClr val="accent2"/>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9" name="Google Shape;209;p11"/>
          <p:cNvSpPr/>
          <p:nvPr/>
        </p:nvSpPr>
        <p:spPr>
          <a:xfrm>
            <a:off x="7084804" y="549572"/>
            <a:ext cx="80476" cy="80476"/>
          </a:xfrm>
          <a:custGeom>
            <a:rect b="b" l="l" r="r" t="t"/>
            <a:pathLst>
              <a:path extrusionOk="0" h="3071" w="3071">
                <a:moveTo>
                  <a:pt x="1" y="1"/>
                </a:moveTo>
                <a:lnTo>
                  <a:pt x="1" y="3071"/>
                </a:lnTo>
                <a:lnTo>
                  <a:pt x="3071" y="3071"/>
                </a:lnTo>
                <a:lnTo>
                  <a:pt x="3071" y="1"/>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0" name="Google Shape;210;p11"/>
          <p:cNvGrpSpPr/>
          <p:nvPr/>
        </p:nvGrpSpPr>
        <p:grpSpPr>
          <a:xfrm>
            <a:off x="3030471" y="-223849"/>
            <a:ext cx="121172" cy="760495"/>
            <a:chOff x="5245196" y="3136513"/>
            <a:chExt cx="121172" cy="760495"/>
          </a:xfrm>
        </p:grpSpPr>
        <p:sp>
          <p:nvSpPr>
            <p:cNvPr id="211" name="Google Shape;211;p11"/>
            <p:cNvSpPr/>
            <p:nvPr/>
          </p:nvSpPr>
          <p:spPr>
            <a:xfrm>
              <a:off x="5245196" y="3775810"/>
              <a:ext cx="121172" cy="121198"/>
            </a:xfrm>
            <a:custGeom>
              <a:rect b="b" l="l" r="r" t="t"/>
              <a:pathLst>
                <a:path extrusionOk="0" h="4625" w="4624">
                  <a:moveTo>
                    <a:pt x="0" y="1"/>
                  </a:moveTo>
                  <a:lnTo>
                    <a:pt x="0" y="4624"/>
                  </a:lnTo>
                  <a:lnTo>
                    <a:pt x="4624" y="4624"/>
                  </a:lnTo>
                  <a:lnTo>
                    <a:pt x="4624"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1"/>
            <p:cNvSpPr/>
            <p:nvPr/>
          </p:nvSpPr>
          <p:spPr>
            <a:xfrm>
              <a:off x="5309007" y="3136513"/>
              <a:ext cx="8464" cy="554288"/>
            </a:xfrm>
            <a:custGeom>
              <a:rect b="b" l="l" r="r" t="t"/>
              <a:pathLst>
                <a:path extrusionOk="0" h="21152" w="323">
                  <a:moveTo>
                    <a:pt x="166" y="1"/>
                  </a:moveTo>
                  <a:lnTo>
                    <a:pt x="0" y="21152"/>
                  </a:lnTo>
                  <a:lnTo>
                    <a:pt x="322" y="21152"/>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3" name="Google Shape;213;p11"/>
          <p:cNvGrpSpPr/>
          <p:nvPr/>
        </p:nvGrpSpPr>
        <p:grpSpPr>
          <a:xfrm>
            <a:off x="2306292" y="2569221"/>
            <a:ext cx="199237" cy="2828935"/>
            <a:chOff x="1608717" y="1280046"/>
            <a:chExt cx="199237" cy="2828935"/>
          </a:xfrm>
        </p:grpSpPr>
        <p:sp>
          <p:nvSpPr>
            <p:cNvPr id="214" name="Google Shape;214;p11"/>
            <p:cNvSpPr/>
            <p:nvPr/>
          </p:nvSpPr>
          <p:spPr>
            <a:xfrm>
              <a:off x="1608717" y="3909744"/>
              <a:ext cx="199237" cy="199237"/>
            </a:xfrm>
            <a:custGeom>
              <a:rect b="b" l="l" r="r" t="t"/>
              <a:pathLst>
                <a:path extrusionOk="0" h="7603" w="7603">
                  <a:moveTo>
                    <a:pt x="0" y="1"/>
                  </a:moveTo>
                  <a:lnTo>
                    <a:pt x="0" y="7602"/>
                  </a:lnTo>
                  <a:lnTo>
                    <a:pt x="7602" y="7602"/>
                  </a:lnTo>
                  <a:lnTo>
                    <a:pt x="7602"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11"/>
            <p:cNvSpPr/>
            <p:nvPr/>
          </p:nvSpPr>
          <p:spPr>
            <a:xfrm>
              <a:off x="1656175" y="3269477"/>
              <a:ext cx="104086" cy="104086"/>
            </a:xfrm>
            <a:custGeom>
              <a:rect b="b" l="l" r="r" t="t"/>
              <a:pathLst>
                <a:path extrusionOk="0" h="3972" w="3972">
                  <a:moveTo>
                    <a:pt x="0" y="1"/>
                  </a:moveTo>
                  <a:lnTo>
                    <a:pt x="0" y="3972"/>
                  </a:lnTo>
                  <a:lnTo>
                    <a:pt x="3971" y="3972"/>
                  </a:lnTo>
                  <a:lnTo>
                    <a:pt x="3971"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1"/>
            <p:cNvSpPr/>
            <p:nvPr/>
          </p:nvSpPr>
          <p:spPr>
            <a:xfrm>
              <a:off x="1704104" y="1280046"/>
              <a:ext cx="8464" cy="1794099"/>
            </a:xfrm>
            <a:custGeom>
              <a:rect b="b" l="l" r="r" t="t"/>
              <a:pathLst>
                <a:path extrusionOk="0" h="68464" w="323">
                  <a:moveTo>
                    <a:pt x="157" y="0"/>
                  </a:moveTo>
                  <a:lnTo>
                    <a:pt x="0" y="68464"/>
                  </a:lnTo>
                  <a:lnTo>
                    <a:pt x="322" y="68464"/>
                  </a:lnTo>
                  <a:lnTo>
                    <a:pt x="157"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217" name="Shape 217"/>
        <p:cNvGrpSpPr/>
        <p:nvPr/>
      </p:nvGrpSpPr>
      <p:grpSpPr>
        <a:xfrm>
          <a:off x="0" y="0"/>
          <a:ext cx="0" cy="0"/>
          <a:chOff x="0" y="0"/>
          <a:chExt cx="0" cy="0"/>
        </a:xfrm>
      </p:grpSpPr>
      <p:sp>
        <p:nvSpPr>
          <p:cNvPr id="218" name="Google Shape;218;p12"/>
          <p:cNvSpPr txBox="1"/>
          <p:nvPr>
            <p:ph hasCustomPrompt="1" type="title"/>
          </p:nvPr>
        </p:nvSpPr>
        <p:spPr>
          <a:xfrm>
            <a:off x="1733725" y="856650"/>
            <a:ext cx="5676600" cy="12303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8000">
                <a:solidFill>
                  <a:schemeClr val="accent2"/>
                </a:solidFill>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219" name="Google Shape;219;p12"/>
          <p:cNvSpPr txBox="1"/>
          <p:nvPr>
            <p:ph idx="1" type="body"/>
          </p:nvPr>
        </p:nvSpPr>
        <p:spPr>
          <a:xfrm>
            <a:off x="3208075" y="2086950"/>
            <a:ext cx="2727900" cy="7155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grpSp>
        <p:nvGrpSpPr>
          <p:cNvPr id="220" name="Google Shape;220;p12"/>
          <p:cNvGrpSpPr/>
          <p:nvPr/>
        </p:nvGrpSpPr>
        <p:grpSpPr>
          <a:xfrm>
            <a:off x="722446" y="3412541"/>
            <a:ext cx="7699120" cy="1883463"/>
            <a:chOff x="4558950" y="838825"/>
            <a:chExt cx="2813800" cy="688350"/>
          </a:xfrm>
        </p:grpSpPr>
        <p:sp>
          <p:nvSpPr>
            <p:cNvPr id="221" name="Google Shape;221;p12"/>
            <p:cNvSpPr/>
            <p:nvPr/>
          </p:nvSpPr>
          <p:spPr>
            <a:xfrm>
              <a:off x="6067275" y="838825"/>
              <a:ext cx="46025" cy="39525"/>
            </a:xfrm>
            <a:custGeom>
              <a:rect b="b" l="l" r="r" t="t"/>
              <a:pathLst>
                <a:path extrusionOk="0" h="1581" w="1841">
                  <a:moveTo>
                    <a:pt x="1059" y="0"/>
                  </a:moveTo>
                  <a:cubicBezTo>
                    <a:pt x="353" y="0"/>
                    <a:pt x="1" y="857"/>
                    <a:pt x="492" y="1348"/>
                  </a:cubicBezTo>
                  <a:cubicBezTo>
                    <a:pt x="656" y="1508"/>
                    <a:pt x="856" y="1580"/>
                    <a:pt x="1051" y="1580"/>
                  </a:cubicBezTo>
                  <a:cubicBezTo>
                    <a:pt x="1456" y="1580"/>
                    <a:pt x="1840" y="1270"/>
                    <a:pt x="1840" y="794"/>
                  </a:cubicBezTo>
                  <a:cubicBezTo>
                    <a:pt x="1840" y="353"/>
                    <a:pt x="1487" y="0"/>
                    <a:pt x="1059" y="0"/>
                  </a:cubicBez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2"/>
            <p:cNvSpPr/>
            <p:nvPr/>
          </p:nvSpPr>
          <p:spPr>
            <a:xfrm>
              <a:off x="4703850" y="911275"/>
              <a:ext cx="2580700" cy="613375"/>
            </a:xfrm>
            <a:custGeom>
              <a:rect b="b" l="l" r="r" t="t"/>
              <a:pathLst>
                <a:path extrusionOk="0" h="24535" w="103228">
                  <a:moveTo>
                    <a:pt x="47431" y="0"/>
                  </a:moveTo>
                  <a:lnTo>
                    <a:pt x="34779" y="13685"/>
                  </a:lnTo>
                  <a:lnTo>
                    <a:pt x="20906" y="18309"/>
                  </a:lnTo>
                  <a:lnTo>
                    <a:pt x="15412" y="16898"/>
                  </a:lnTo>
                  <a:lnTo>
                    <a:pt x="9061" y="9892"/>
                  </a:lnTo>
                  <a:lnTo>
                    <a:pt x="1" y="24459"/>
                  </a:lnTo>
                  <a:lnTo>
                    <a:pt x="127" y="24534"/>
                  </a:lnTo>
                  <a:lnTo>
                    <a:pt x="9086" y="10131"/>
                  </a:lnTo>
                  <a:lnTo>
                    <a:pt x="15336" y="17024"/>
                  </a:lnTo>
                  <a:lnTo>
                    <a:pt x="20893" y="18448"/>
                  </a:lnTo>
                  <a:lnTo>
                    <a:pt x="20918" y="18461"/>
                  </a:lnTo>
                  <a:lnTo>
                    <a:pt x="34855" y="13811"/>
                  </a:lnTo>
                  <a:lnTo>
                    <a:pt x="47431" y="215"/>
                  </a:lnTo>
                  <a:lnTo>
                    <a:pt x="59099" y="12778"/>
                  </a:lnTo>
                  <a:lnTo>
                    <a:pt x="67479" y="19620"/>
                  </a:lnTo>
                  <a:lnTo>
                    <a:pt x="76513" y="18196"/>
                  </a:lnTo>
                  <a:lnTo>
                    <a:pt x="82209" y="19885"/>
                  </a:lnTo>
                  <a:lnTo>
                    <a:pt x="88661" y="9035"/>
                  </a:lnTo>
                  <a:lnTo>
                    <a:pt x="95138" y="5860"/>
                  </a:lnTo>
                  <a:lnTo>
                    <a:pt x="103101" y="24496"/>
                  </a:lnTo>
                  <a:lnTo>
                    <a:pt x="103227" y="24433"/>
                  </a:lnTo>
                  <a:lnTo>
                    <a:pt x="95213" y="5671"/>
                  </a:lnTo>
                  <a:lnTo>
                    <a:pt x="88585" y="8922"/>
                  </a:lnTo>
                  <a:lnTo>
                    <a:pt x="88560" y="8934"/>
                  </a:lnTo>
                  <a:lnTo>
                    <a:pt x="82146" y="19708"/>
                  </a:lnTo>
                  <a:lnTo>
                    <a:pt x="76539" y="18057"/>
                  </a:lnTo>
                  <a:lnTo>
                    <a:pt x="76513" y="18045"/>
                  </a:lnTo>
                  <a:lnTo>
                    <a:pt x="67529" y="19469"/>
                  </a:lnTo>
                  <a:lnTo>
                    <a:pt x="59187" y="12664"/>
                  </a:lnTo>
                  <a:lnTo>
                    <a:pt x="47431"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2"/>
            <p:cNvSpPr/>
            <p:nvPr/>
          </p:nvSpPr>
          <p:spPr>
            <a:xfrm>
              <a:off x="4704175" y="930800"/>
              <a:ext cx="2582575" cy="595725"/>
            </a:xfrm>
            <a:custGeom>
              <a:rect b="b" l="l" r="r" t="t"/>
              <a:pathLst>
                <a:path extrusionOk="0" h="23829" w="103303">
                  <a:moveTo>
                    <a:pt x="67125" y="1"/>
                  </a:moveTo>
                  <a:lnTo>
                    <a:pt x="58065" y="5948"/>
                  </a:lnTo>
                  <a:lnTo>
                    <a:pt x="47115" y="9817"/>
                  </a:lnTo>
                  <a:lnTo>
                    <a:pt x="41747" y="17995"/>
                  </a:lnTo>
                  <a:lnTo>
                    <a:pt x="26941" y="870"/>
                  </a:lnTo>
                  <a:lnTo>
                    <a:pt x="19822" y="13421"/>
                  </a:lnTo>
                  <a:lnTo>
                    <a:pt x="8758" y="16054"/>
                  </a:lnTo>
                  <a:lnTo>
                    <a:pt x="8733" y="16054"/>
                  </a:lnTo>
                  <a:lnTo>
                    <a:pt x="1" y="23665"/>
                  </a:lnTo>
                  <a:lnTo>
                    <a:pt x="101" y="23766"/>
                  </a:lnTo>
                  <a:lnTo>
                    <a:pt x="8809" y="16180"/>
                  </a:lnTo>
                  <a:lnTo>
                    <a:pt x="19885" y="13547"/>
                  </a:lnTo>
                  <a:lnTo>
                    <a:pt x="19910" y="13547"/>
                  </a:lnTo>
                  <a:lnTo>
                    <a:pt x="26966" y="1122"/>
                  </a:lnTo>
                  <a:lnTo>
                    <a:pt x="41697" y="18158"/>
                  </a:lnTo>
                  <a:lnTo>
                    <a:pt x="41760" y="18234"/>
                  </a:lnTo>
                  <a:lnTo>
                    <a:pt x="47203" y="9930"/>
                  </a:lnTo>
                  <a:lnTo>
                    <a:pt x="58116" y="6087"/>
                  </a:lnTo>
                  <a:lnTo>
                    <a:pt x="67088" y="190"/>
                  </a:lnTo>
                  <a:lnTo>
                    <a:pt x="73224" y="8884"/>
                  </a:lnTo>
                  <a:lnTo>
                    <a:pt x="73262" y="8935"/>
                  </a:lnTo>
                  <a:lnTo>
                    <a:pt x="81125" y="5583"/>
                  </a:lnTo>
                  <a:lnTo>
                    <a:pt x="94091" y="13408"/>
                  </a:lnTo>
                  <a:lnTo>
                    <a:pt x="103189" y="23829"/>
                  </a:lnTo>
                  <a:lnTo>
                    <a:pt x="103303" y="23728"/>
                  </a:lnTo>
                  <a:lnTo>
                    <a:pt x="94192" y="13307"/>
                  </a:lnTo>
                  <a:lnTo>
                    <a:pt x="81138" y="5419"/>
                  </a:lnTo>
                  <a:lnTo>
                    <a:pt x="73312" y="8758"/>
                  </a:lnTo>
                  <a:lnTo>
                    <a:pt x="67125"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12"/>
            <p:cNvSpPr/>
            <p:nvPr/>
          </p:nvSpPr>
          <p:spPr>
            <a:xfrm>
              <a:off x="4904225" y="1145950"/>
              <a:ext cx="46000" cy="39350"/>
            </a:xfrm>
            <a:custGeom>
              <a:rect b="b" l="l" r="r" t="t"/>
              <a:pathLst>
                <a:path extrusionOk="0" h="1574" w="1840">
                  <a:moveTo>
                    <a:pt x="1059" y="1"/>
                  </a:moveTo>
                  <a:cubicBezTo>
                    <a:pt x="353" y="1"/>
                    <a:pt x="0" y="845"/>
                    <a:pt x="504" y="1337"/>
                  </a:cubicBezTo>
                  <a:cubicBezTo>
                    <a:pt x="664" y="1501"/>
                    <a:pt x="861" y="1574"/>
                    <a:pt x="1054" y="1574"/>
                  </a:cubicBezTo>
                  <a:cubicBezTo>
                    <a:pt x="1455" y="1574"/>
                    <a:pt x="1840" y="1258"/>
                    <a:pt x="1840" y="782"/>
                  </a:cubicBezTo>
                  <a:cubicBezTo>
                    <a:pt x="1840" y="354"/>
                    <a:pt x="1487" y="1"/>
                    <a:pt x="1059" y="1"/>
                  </a:cubicBez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2"/>
            <p:cNvSpPr/>
            <p:nvPr/>
          </p:nvSpPr>
          <p:spPr>
            <a:xfrm>
              <a:off x="5062350" y="1316075"/>
              <a:ext cx="46025" cy="39350"/>
            </a:xfrm>
            <a:custGeom>
              <a:rect b="b" l="l" r="r" t="t"/>
              <a:pathLst>
                <a:path extrusionOk="0" h="1574" w="1841">
                  <a:moveTo>
                    <a:pt x="1059" y="0"/>
                  </a:moveTo>
                  <a:cubicBezTo>
                    <a:pt x="354" y="0"/>
                    <a:pt x="1" y="845"/>
                    <a:pt x="492" y="1336"/>
                  </a:cubicBezTo>
                  <a:cubicBezTo>
                    <a:pt x="656" y="1500"/>
                    <a:pt x="856" y="1573"/>
                    <a:pt x="1051" y="1573"/>
                  </a:cubicBezTo>
                  <a:cubicBezTo>
                    <a:pt x="1456" y="1573"/>
                    <a:pt x="1841" y="1258"/>
                    <a:pt x="1841" y="782"/>
                  </a:cubicBezTo>
                  <a:cubicBezTo>
                    <a:pt x="1841" y="353"/>
                    <a:pt x="1488" y="0"/>
                    <a:pt x="1059" y="0"/>
                  </a:cubicBez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2"/>
            <p:cNvSpPr/>
            <p:nvPr/>
          </p:nvSpPr>
          <p:spPr>
            <a:xfrm>
              <a:off x="5209475" y="1350400"/>
              <a:ext cx="39725" cy="39725"/>
            </a:xfrm>
            <a:custGeom>
              <a:rect b="b" l="l" r="r" t="t"/>
              <a:pathLst>
                <a:path extrusionOk="0" h="1589" w="1589">
                  <a:moveTo>
                    <a:pt x="794" y="1"/>
                  </a:moveTo>
                  <a:cubicBezTo>
                    <a:pt x="353" y="1"/>
                    <a:pt x="0" y="354"/>
                    <a:pt x="0" y="795"/>
                  </a:cubicBezTo>
                  <a:cubicBezTo>
                    <a:pt x="0" y="1223"/>
                    <a:pt x="353" y="1589"/>
                    <a:pt x="794" y="1589"/>
                  </a:cubicBezTo>
                  <a:cubicBezTo>
                    <a:pt x="1235" y="1589"/>
                    <a:pt x="1588" y="1223"/>
                    <a:pt x="1588" y="795"/>
                  </a:cubicBezTo>
                  <a:cubicBezTo>
                    <a:pt x="1588" y="354"/>
                    <a:pt x="1235" y="1"/>
                    <a:pt x="794" y="1"/>
                  </a:cubicBez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2"/>
            <p:cNvSpPr/>
            <p:nvPr/>
          </p:nvSpPr>
          <p:spPr>
            <a:xfrm>
              <a:off x="5173875" y="1248975"/>
              <a:ext cx="46025" cy="39450"/>
            </a:xfrm>
            <a:custGeom>
              <a:rect b="b" l="l" r="r" t="t"/>
              <a:pathLst>
                <a:path extrusionOk="0" h="1578" w="1841">
                  <a:moveTo>
                    <a:pt x="1059" y="0"/>
                  </a:moveTo>
                  <a:cubicBezTo>
                    <a:pt x="353" y="0"/>
                    <a:pt x="0" y="845"/>
                    <a:pt x="505" y="1349"/>
                  </a:cubicBezTo>
                  <a:cubicBezTo>
                    <a:pt x="663" y="1507"/>
                    <a:pt x="858" y="1578"/>
                    <a:pt x="1049" y="1578"/>
                  </a:cubicBezTo>
                  <a:cubicBezTo>
                    <a:pt x="1452" y="1578"/>
                    <a:pt x="1840" y="1264"/>
                    <a:pt x="1840" y="794"/>
                  </a:cubicBezTo>
                  <a:cubicBezTo>
                    <a:pt x="1840" y="353"/>
                    <a:pt x="1487" y="0"/>
                    <a:pt x="1059" y="0"/>
                  </a:cubicBez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12"/>
            <p:cNvSpPr/>
            <p:nvPr/>
          </p:nvSpPr>
          <p:spPr>
            <a:xfrm>
              <a:off x="5352500" y="938375"/>
              <a:ext cx="46000" cy="39500"/>
            </a:xfrm>
            <a:custGeom>
              <a:rect b="b" l="l" r="r" t="t"/>
              <a:pathLst>
                <a:path extrusionOk="0" h="1580" w="1840">
                  <a:moveTo>
                    <a:pt x="1059" y="0"/>
                  </a:moveTo>
                  <a:cubicBezTo>
                    <a:pt x="353" y="0"/>
                    <a:pt x="0" y="857"/>
                    <a:pt x="504" y="1348"/>
                  </a:cubicBezTo>
                  <a:cubicBezTo>
                    <a:pt x="664" y="1508"/>
                    <a:pt x="861" y="1580"/>
                    <a:pt x="1054" y="1580"/>
                  </a:cubicBezTo>
                  <a:cubicBezTo>
                    <a:pt x="1455" y="1580"/>
                    <a:pt x="1840" y="1270"/>
                    <a:pt x="1840" y="794"/>
                  </a:cubicBezTo>
                  <a:cubicBezTo>
                    <a:pt x="1840" y="353"/>
                    <a:pt x="1487" y="0"/>
                    <a:pt x="1059" y="0"/>
                  </a:cubicBez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12"/>
            <p:cNvSpPr/>
            <p:nvPr/>
          </p:nvSpPr>
          <p:spPr>
            <a:xfrm>
              <a:off x="5722650" y="1358275"/>
              <a:ext cx="46000" cy="39525"/>
            </a:xfrm>
            <a:custGeom>
              <a:rect b="b" l="l" r="r" t="t"/>
              <a:pathLst>
                <a:path extrusionOk="0" h="1581" w="1840">
                  <a:moveTo>
                    <a:pt x="1046" y="1"/>
                  </a:moveTo>
                  <a:cubicBezTo>
                    <a:pt x="353" y="1"/>
                    <a:pt x="0" y="858"/>
                    <a:pt x="492" y="1349"/>
                  </a:cubicBezTo>
                  <a:cubicBezTo>
                    <a:pt x="655" y="1509"/>
                    <a:pt x="855" y="1581"/>
                    <a:pt x="1050" y="1581"/>
                  </a:cubicBezTo>
                  <a:cubicBezTo>
                    <a:pt x="1455" y="1581"/>
                    <a:pt x="1840" y="1271"/>
                    <a:pt x="1840" y="795"/>
                  </a:cubicBezTo>
                  <a:cubicBezTo>
                    <a:pt x="1840" y="354"/>
                    <a:pt x="1487" y="1"/>
                    <a:pt x="1046" y="1"/>
                  </a:cubicBez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2"/>
            <p:cNvSpPr/>
            <p:nvPr/>
          </p:nvSpPr>
          <p:spPr>
            <a:xfrm>
              <a:off x="5859350" y="1157300"/>
              <a:ext cx="46025" cy="39450"/>
            </a:xfrm>
            <a:custGeom>
              <a:rect b="b" l="l" r="r" t="t"/>
              <a:pathLst>
                <a:path extrusionOk="0" h="1578" w="1841">
                  <a:moveTo>
                    <a:pt x="1059" y="1"/>
                  </a:moveTo>
                  <a:cubicBezTo>
                    <a:pt x="354" y="1"/>
                    <a:pt x="1" y="845"/>
                    <a:pt x="492" y="1349"/>
                  </a:cubicBezTo>
                  <a:cubicBezTo>
                    <a:pt x="655" y="1507"/>
                    <a:pt x="852" y="1578"/>
                    <a:pt x="1046" y="1578"/>
                  </a:cubicBezTo>
                  <a:cubicBezTo>
                    <a:pt x="1453" y="1578"/>
                    <a:pt x="1841" y="1264"/>
                    <a:pt x="1841" y="794"/>
                  </a:cubicBezTo>
                  <a:cubicBezTo>
                    <a:pt x="1841" y="353"/>
                    <a:pt x="1488" y="1"/>
                    <a:pt x="1059" y="1"/>
                  </a:cubicBez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2"/>
            <p:cNvSpPr/>
            <p:nvPr/>
          </p:nvSpPr>
          <p:spPr>
            <a:xfrm>
              <a:off x="6131225" y="1060900"/>
              <a:ext cx="46025" cy="39350"/>
            </a:xfrm>
            <a:custGeom>
              <a:rect b="b" l="l" r="r" t="t"/>
              <a:pathLst>
                <a:path extrusionOk="0" h="1574" w="1841">
                  <a:moveTo>
                    <a:pt x="1059" y="1"/>
                  </a:moveTo>
                  <a:cubicBezTo>
                    <a:pt x="353" y="1"/>
                    <a:pt x="1" y="845"/>
                    <a:pt x="492" y="1336"/>
                  </a:cubicBezTo>
                  <a:cubicBezTo>
                    <a:pt x="656" y="1500"/>
                    <a:pt x="856" y="1574"/>
                    <a:pt x="1051" y="1574"/>
                  </a:cubicBezTo>
                  <a:cubicBezTo>
                    <a:pt x="1456" y="1574"/>
                    <a:pt x="1840" y="1258"/>
                    <a:pt x="1840" y="782"/>
                  </a:cubicBezTo>
                  <a:cubicBezTo>
                    <a:pt x="1840" y="341"/>
                    <a:pt x="1487" y="1"/>
                    <a:pt x="1059" y="1"/>
                  </a:cubicBez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2"/>
            <p:cNvSpPr/>
            <p:nvPr/>
          </p:nvSpPr>
          <p:spPr>
            <a:xfrm>
              <a:off x="6358050" y="914425"/>
              <a:ext cx="46000" cy="39350"/>
            </a:xfrm>
            <a:custGeom>
              <a:rect b="b" l="l" r="r" t="t"/>
              <a:pathLst>
                <a:path extrusionOk="0" h="1574" w="1840">
                  <a:moveTo>
                    <a:pt x="1059" y="0"/>
                  </a:moveTo>
                  <a:cubicBezTo>
                    <a:pt x="353" y="0"/>
                    <a:pt x="0" y="845"/>
                    <a:pt x="504" y="1336"/>
                  </a:cubicBezTo>
                  <a:cubicBezTo>
                    <a:pt x="664" y="1500"/>
                    <a:pt x="861" y="1573"/>
                    <a:pt x="1054" y="1573"/>
                  </a:cubicBezTo>
                  <a:cubicBezTo>
                    <a:pt x="1455" y="1573"/>
                    <a:pt x="1840" y="1258"/>
                    <a:pt x="1840" y="782"/>
                  </a:cubicBezTo>
                  <a:cubicBezTo>
                    <a:pt x="1840" y="353"/>
                    <a:pt x="1487" y="0"/>
                    <a:pt x="1059" y="0"/>
                  </a:cubicBez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2"/>
            <p:cNvSpPr/>
            <p:nvPr/>
          </p:nvSpPr>
          <p:spPr>
            <a:xfrm>
              <a:off x="6510200" y="1128325"/>
              <a:ext cx="46025" cy="39450"/>
            </a:xfrm>
            <a:custGeom>
              <a:rect b="b" l="l" r="r" t="t"/>
              <a:pathLst>
                <a:path extrusionOk="0" h="1578" w="1841">
                  <a:moveTo>
                    <a:pt x="1046" y="0"/>
                  </a:moveTo>
                  <a:cubicBezTo>
                    <a:pt x="353" y="0"/>
                    <a:pt x="0" y="845"/>
                    <a:pt x="492" y="1349"/>
                  </a:cubicBezTo>
                  <a:cubicBezTo>
                    <a:pt x="650" y="1507"/>
                    <a:pt x="846" y="1578"/>
                    <a:pt x="1039" y="1578"/>
                  </a:cubicBezTo>
                  <a:cubicBezTo>
                    <a:pt x="1446" y="1578"/>
                    <a:pt x="1840" y="1264"/>
                    <a:pt x="1840" y="794"/>
                  </a:cubicBezTo>
                  <a:cubicBezTo>
                    <a:pt x="1840" y="353"/>
                    <a:pt x="1487" y="0"/>
                    <a:pt x="1046" y="0"/>
                  </a:cubicBez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12"/>
            <p:cNvSpPr/>
            <p:nvPr/>
          </p:nvSpPr>
          <p:spPr>
            <a:xfrm>
              <a:off x="6708025" y="1051150"/>
              <a:ext cx="46025" cy="39425"/>
            </a:xfrm>
            <a:custGeom>
              <a:rect b="b" l="l" r="r" t="t"/>
              <a:pathLst>
                <a:path extrusionOk="0" h="1577" w="1841">
                  <a:moveTo>
                    <a:pt x="1059" y="0"/>
                  </a:moveTo>
                  <a:cubicBezTo>
                    <a:pt x="354" y="0"/>
                    <a:pt x="1" y="844"/>
                    <a:pt x="492" y="1348"/>
                  </a:cubicBezTo>
                  <a:cubicBezTo>
                    <a:pt x="654" y="1506"/>
                    <a:pt x="851" y="1577"/>
                    <a:pt x="1044" y="1577"/>
                  </a:cubicBezTo>
                  <a:cubicBezTo>
                    <a:pt x="1451" y="1577"/>
                    <a:pt x="1840" y="1260"/>
                    <a:pt x="1840" y="781"/>
                  </a:cubicBezTo>
                  <a:cubicBezTo>
                    <a:pt x="1840" y="353"/>
                    <a:pt x="1488" y="0"/>
                    <a:pt x="1059" y="0"/>
                  </a:cubicBez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12"/>
            <p:cNvSpPr/>
            <p:nvPr/>
          </p:nvSpPr>
          <p:spPr>
            <a:xfrm>
              <a:off x="7033125" y="1244875"/>
              <a:ext cx="46025" cy="39450"/>
            </a:xfrm>
            <a:custGeom>
              <a:rect b="b" l="l" r="r" t="t"/>
              <a:pathLst>
                <a:path extrusionOk="0" h="1578" w="1841">
                  <a:moveTo>
                    <a:pt x="1047" y="1"/>
                  </a:moveTo>
                  <a:cubicBezTo>
                    <a:pt x="341" y="1"/>
                    <a:pt x="1" y="858"/>
                    <a:pt x="492" y="1349"/>
                  </a:cubicBezTo>
                  <a:cubicBezTo>
                    <a:pt x="651" y="1507"/>
                    <a:pt x="847" y="1578"/>
                    <a:pt x="1040" y="1578"/>
                  </a:cubicBezTo>
                  <a:cubicBezTo>
                    <a:pt x="1447" y="1578"/>
                    <a:pt x="1841" y="1264"/>
                    <a:pt x="1841" y="795"/>
                  </a:cubicBezTo>
                  <a:cubicBezTo>
                    <a:pt x="1841" y="353"/>
                    <a:pt x="1488" y="1"/>
                    <a:pt x="1047" y="1"/>
                  </a:cubicBez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2"/>
            <p:cNvSpPr/>
            <p:nvPr/>
          </p:nvSpPr>
          <p:spPr>
            <a:xfrm>
              <a:off x="4898850" y="1313550"/>
              <a:ext cx="46025" cy="39350"/>
            </a:xfrm>
            <a:custGeom>
              <a:rect b="b" l="l" r="r" t="t"/>
              <a:pathLst>
                <a:path extrusionOk="0" h="1574" w="1841">
                  <a:moveTo>
                    <a:pt x="1059" y="1"/>
                  </a:moveTo>
                  <a:cubicBezTo>
                    <a:pt x="354" y="1"/>
                    <a:pt x="1" y="845"/>
                    <a:pt x="492" y="1336"/>
                  </a:cubicBezTo>
                  <a:cubicBezTo>
                    <a:pt x="656" y="1500"/>
                    <a:pt x="856" y="1574"/>
                    <a:pt x="1051" y="1574"/>
                  </a:cubicBezTo>
                  <a:cubicBezTo>
                    <a:pt x="1456" y="1574"/>
                    <a:pt x="1841" y="1258"/>
                    <a:pt x="1841" y="782"/>
                  </a:cubicBezTo>
                  <a:cubicBezTo>
                    <a:pt x="1841" y="341"/>
                    <a:pt x="1488" y="1"/>
                    <a:pt x="1059" y="1"/>
                  </a:cubicBez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2"/>
            <p:cNvSpPr/>
            <p:nvPr/>
          </p:nvSpPr>
          <p:spPr>
            <a:xfrm>
              <a:off x="5551575" y="1234800"/>
              <a:ext cx="46025" cy="39350"/>
            </a:xfrm>
            <a:custGeom>
              <a:rect b="b" l="l" r="r" t="t"/>
              <a:pathLst>
                <a:path extrusionOk="0" h="1574" w="1841">
                  <a:moveTo>
                    <a:pt x="1059" y="0"/>
                  </a:moveTo>
                  <a:cubicBezTo>
                    <a:pt x="354" y="0"/>
                    <a:pt x="1" y="845"/>
                    <a:pt x="505" y="1336"/>
                  </a:cubicBezTo>
                  <a:cubicBezTo>
                    <a:pt x="665" y="1500"/>
                    <a:pt x="862" y="1573"/>
                    <a:pt x="1055" y="1573"/>
                  </a:cubicBezTo>
                  <a:cubicBezTo>
                    <a:pt x="1456" y="1573"/>
                    <a:pt x="1841" y="1258"/>
                    <a:pt x="1841" y="782"/>
                  </a:cubicBezTo>
                  <a:cubicBezTo>
                    <a:pt x="1841" y="341"/>
                    <a:pt x="1488" y="0"/>
                    <a:pt x="1059" y="0"/>
                  </a:cubicBez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2"/>
            <p:cNvSpPr/>
            <p:nvPr/>
          </p:nvSpPr>
          <p:spPr>
            <a:xfrm>
              <a:off x="5887400" y="907725"/>
              <a:ext cx="45075" cy="39575"/>
            </a:xfrm>
            <a:custGeom>
              <a:rect b="b" l="l" r="r" t="t"/>
              <a:pathLst>
                <a:path extrusionOk="0" h="1583" w="1803">
                  <a:moveTo>
                    <a:pt x="896" y="1"/>
                  </a:moveTo>
                  <a:cubicBezTo>
                    <a:pt x="589" y="1"/>
                    <a:pt x="299" y="182"/>
                    <a:pt x="177" y="483"/>
                  </a:cubicBezTo>
                  <a:cubicBezTo>
                    <a:pt x="0" y="886"/>
                    <a:pt x="189" y="1352"/>
                    <a:pt x="593" y="1516"/>
                  </a:cubicBezTo>
                  <a:cubicBezTo>
                    <a:pt x="695" y="1561"/>
                    <a:pt x="802" y="1582"/>
                    <a:pt x="907" y="1582"/>
                  </a:cubicBezTo>
                  <a:cubicBezTo>
                    <a:pt x="1215" y="1582"/>
                    <a:pt x="1507" y="1400"/>
                    <a:pt x="1639" y="1100"/>
                  </a:cubicBezTo>
                  <a:cubicBezTo>
                    <a:pt x="1802" y="697"/>
                    <a:pt x="1613" y="231"/>
                    <a:pt x="1210" y="67"/>
                  </a:cubicBezTo>
                  <a:cubicBezTo>
                    <a:pt x="1107" y="22"/>
                    <a:pt x="1001" y="1"/>
                    <a:pt x="896" y="1"/>
                  </a:cubicBez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12"/>
            <p:cNvSpPr/>
            <p:nvPr/>
          </p:nvSpPr>
          <p:spPr>
            <a:xfrm>
              <a:off x="6166200" y="1209275"/>
              <a:ext cx="39700" cy="39725"/>
            </a:xfrm>
            <a:custGeom>
              <a:rect b="b" l="l" r="r" t="t"/>
              <a:pathLst>
                <a:path extrusionOk="0" h="1589" w="1588">
                  <a:moveTo>
                    <a:pt x="794" y="1"/>
                  </a:moveTo>
                  <a:cubicBezTo>
                    <a:pt x="366" y="1"/>
                    <a:pt x="0" y="354"/>
                    <a:pt x="0" y="795"/>
                  </a:cubicBezTo>
                  <a:cubicBezTo>
                    <a:pt x="0" y="1223"/>
                    <a:pt x="366" y="1588"/>
                    <a:pt x="794" y="1588"/>
                  </a:cubicBezTo>
                  <a:cubicBezTo>
                    <a:pt x="1235" y="1588"/>
                    <a:pt x="1588" y="1223"/>
                    <a:pt x="1588" y="795"/>
                  </a:cubicBezTo>
                  <a:cubicBezTo>
                    <a:pt x="1588" y="354"/>
                    <a:pt x="1235" y="1"/>
                    <a:pt x="794" y="1"/>
                  </a:cubicBez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12"/>
            <p:cNvSpPr/>
            <p:nvPr/>
          </p:nvSpPr>
          <p:spPr>
            <a:xfrm>
              <a:off x="6373800" y="1380650"/>
              <a:ext cx="39700" cy="39400"/>
            </a:xfrm>
            <a:custGeom>
              <a:rect b="b" l="l" r="r" t="t"/>
              <a:pathLst>
                <a:path extrusionOk="0" h="1576" w="1588">
                  <a:moveTo>
                    <a:pt x="794" y="1"/>
                  </a:moveTo>
                  <a:cubicBezTo>
                    <a:pt x="353" y="1"/>
                    <a:pt x="0" y="353"/>
                    <a:pt x="0" y="794"/>
                  </a:cubicBezTo>
                  <a:cubicBezTo>
                    <a:pt x="0" y="1223"/>
                    <a:pt x="353" y="1576"/>
                    <a:pt x="794" y="1576"/>
                  </a:cubicBezTo>
                  <a:cubicBezTo>
                    <a:pt x="1235" y="1576"/>
                    <a:pt x="1588" y="1223"/>
                    <a:pt x="1588" y="794"/>
                  </a:cubicBezTo>
                  <a:cubicBezTo>
                    <a:pt x="1588" y="353"/>
                    <a:pt x="1235" y="1"/>
                    <a:pt x="794" y="1"/>
                  </a:cubicBez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2"/>
            <p:cNvSpPr/>
            <p:nvPr/>
          </p:nvSpPr>
          <p:spPr>
            <a:xfrm>
              <a:off x="6594950" y="1344425"/>
              <a:ext cx="46000" cy="39350"/>
            </a:xfrm>
            <a:custGeom>
              <a:rect b="b" l="l" r="r" t="t"/>
              <a:pathLst>
                <a:path extrusionOk="0" h="1574" w="1840">
                  <a:moveTo>
                    <a:pt x="1059" y="1"/>
                  </a:moveTo>
                  <a:cubicBezTo>
                    <a:pt x="353" y="1"/>
                    <a:pt x="0" y="845"/>
                    <a:pt x="491" y="1336"/>
                  </a:cubicBezTo>
                  <a:cubicBezTo>
                    <a:pt x="655" y="1500"/>
                    <a:pt x="855" y="1573"/>
                    <a:pt x="1050" y="1573"/>
                  </a:cubicBezTo>
                  <a:cubicBezTo>
                    <a:pt x="1455" y="1573"/>
                    <a:pt x="1840" y="1258"/>
                    <a:pt x="1840" y="782"/>
                  </a:cubicBezTo>
                  <a:cubicBezTo>
                    <a:pt x="1840" y="353"/>
                    <a:pt x="1487" y="1"/>
                    <a:pt x="1059" y="1"/>
                  </a:cubicBez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2"/>
            <p:cNvSpPr/>
            <p:nvPr/>
          </p:nvSpPr>
          <p:spPr>
            <a:xfrm>
              <a:off x="6731025" y="1382850"/>
              <a:ext cx="46025" cy="39475"/>
            </a:xfrm>
            <a:custGeom>
              <a:rect b="b" l="l" r="r" t="t"/>
              <a:pathLst>
                <a:path extrusionOk="0" h="1579" w="1841">
                  <a:moveTo>
                    <a:pt x="1059" y="1"/>
                  </a:moveTo>
                  <a:cubicBezTo>
                    <a:pt x="353" y="1"/>
                    <a:pt x="1" y="858"/>
                    <a:pt x="505" y="1349"/>
                  </a:cubicBezTo>
                  <a:cubicBezTo>
                    <a:pt x="663" y="1507"/>
                    <a:pt x="858" y="1578"/>
                    <a:pt x="1049" y="1578"/>
                  </a:cubicBezTo>
                  <a:cubicBezTo>
                    <a:pt x="1452" y="1578"/>
                    <a:pt x="1840" y="1265"/>
                    <a:pt x="1840" y="795"/>
                  </a:cubicBezTo>
                  <a:cubicBezTo>
                    <a:pt x="1840" y="354"/>
                    <a:pt x="1488" y="1"/>
                    <a:pt x="1059" y="1"/>
                  </a:cubicBez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12"/>
            <p:cNvSpPr/>
            <p:nvPr/>
          </p:nvSpPr>
          <p:spPr>
            <a:xfrm>
              <a:off x="6891700" y="1116350"/>
              <a:ext cx="46000" cy="39350"/>
            </a:xfrm>
            <a:custGeom>
              <a:rect b="b" l="l" r="r" t="t"/>
              <a:pathLst>
                <a:path extrusionOk="0" h="1574" w="1840">
                  <a:moveTo>
                    <a:pt x="1046" y="1"/>
                  </a:moveTo>
                  <a:cubicBezTo>
                    <a:pt x="353" y="1"/>
                    <a:pt x="0" y="845"/>
                    <a:pt x="491" y="1336"/>
                  </a:cubicBezTo>
                  <a:cubicBezTo>
                    <a:pt x="651" y="1500"/>
                    <a:pt x="850" y="1573"/>
                    <a:pt x="1045" y="1573"/>
                  </a:cubicBezTo>
                  <a:cubicBezTo>
                    <a:pt x="1450" y="1573"/>
                    <a:pt x="1840" y="1258"/>
                    <a:pt x="1840" y="782"/>
                  </a:cubicBezTo>
                  <a:cubicBezTo>
                    <a:pt x="1840" y="353"/>
                    <a:pt x="1487" y="1"/>
                    <a:pt x="1046" y="1"/>
                  </a:cubicBez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12"/>
            <p:cNvSpPr/>
            <p:nvPr/>
          </p:nvSpPr>
          <p:spPr>
            <a:xfrm>
              <a:off x="7059275" y="1035400"/>
              <a:ext cx="46025" cy="39450"/>
            </a:xfrm>
            <a:custGeom>
              <a:rect b="b" l="l" r="r" t="t"/>
              <a:pathLst>
                <a:path extrusionOk="0" h="1578" w="1841">
                  <a:moveTo>
                    <a:pt x="1059" y="0"/>
                  </a:moveTo>
                  <a:cubicBezTo>
                    <a:pt x="354" y="0"/>
                    <a:pt x="1" y="844"/>
                    <a:pt x="505" y="1348"/>
                  </a:cubicBezTo>
                  <a:cubicBezTo>
                    <a:pt x="663" y="1507"/>
                    <a:pt x="858" y="1577"/>
                    <a:pt x="1049" y="1577"/>
                  </a:cubicBezTo>
                  <a:cubicBezTo>
                    <a:pt x="1452" y="1577"/>
                    <a:pt x="1840" y="1264"/>
                    <a:pt x="1840" y="794"/>
                  </a:cubicBezTo>
                  <a:cubicBezTo>
                    <a:pt x="1840" y="353"/>
                    <a:pt x="1488" y="0"/>
                    <a:pt x="1059" y="0"/>
                  </a:cubicBez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2"/>
            <p:cNvSpPr/>
            <p:nvPr/>
          </p:nvSpPr>
          <p:spPr>
            <a:xfrm>
              <a:off x="4708275" y="856450"/>
              <a:ext cx="2575650" cy="667875"/>
            </a:xfrm>
            <a:custGeom>
              <a:rect b="b" l="l" r="r" t="t"/>
              <a:pathLst>
                <a:path extrusionOk="0" h="26715" w="103026">
                  <a:moveTo>
                    <a:pt x="55432" y="1"/>
                  </a:moveTo>
                  <a:lnTo>
                    <a:pt x="46271" y="7952"/>
                  </a:lnTo>
                  <a:lnTo>
                    <a:pt x="35938" y="5507"/>
                  </a:lnTo>
                  <a:lnTo>
                    <a:pt x="35913" y="5507"/>
                  </a:lnTo>
                  <a:lnTo>
                    <a:pt x="27294" y="11934"/>
                  </a:lnTo>
                  <a:lnTo>
                    <a:pt x="16382" y="6188"/>
                  </a:lnTo>
                  <a:lnTo>
                    <a:pt x="11480" y="23287"/>
                  </a:lnTo>
                  <a:lnTo>
                    <a:pt x="0" y="26526"/>
                  </a:lnTo>
                  <a:lnTo>
                    <a:pt x="38" y="26664"/>
                  </a:lnTo>
                  <a:lnTo>
                    <a:pt x="11593" y="23401"/>
                  </a:lnTo>
                  <a:lnTo>
                    <a:pt x="16470" y="6389"/>
                  </a:lnTo>
                  <a:lnTo>
                    <a:pt x="27306" y="12098"/>
                  </a:lnTo>
                  <a:lnTo>
                    <a:pt x="35938" y="5659"/>
                  </a:lnTo>
                  <a:lnTo>
                    <a:pt x="46309" y="8103"/>
                  </a:lnTo>
                  <a:lnTo>
                    <a:pt x="55419" y="215"/>
                  </a:lnTo>
                  <a:lnTo>
                    <a:pt x="64958" y="12186"/>
                  </a:lnTo>
                  <a:lnTo>
                    <a:pt x="64970" y="12211"/>
                  </a:lnTo>
                  <a:lnTo>
                    <a:pt x="79663" y="15815"/>
                  </a:lnTo>
                  <a:lnTo>
                    <a:pt x="79714" y="15827"/>
                  </a:lnTo>
                  <a:lnTo>
                    <a:pt x="87186" y="5293"/>
                  </a:lnTo>
                  <a:lnTo>
                    <a:pt x="90815" y="19368"/>
                  </a:lnTo>
                  <a:lnTo>
                    <a:pt x="90815" y="19394"/>
                  </a:lnTo>
                  <a:lnTo>
                    <a:pt x="102950" y="26715"/>
                  </a:lnTo>
                  <a:lnTo>
                    <a:pt x="103025" y="26589"/>
                  </a:lnTo>
                  <a:lnTo>
                    <a:pt x="90941" y="19305"/>
                  </a:lnTo>
                  <a:lnTo>
                    <a:pt x="87249" y="4966"/>
                  </a:lnTo>
                  <a:lnTo>
                    <a:pt x="79651" y="15664"/>
                  </a:lnTo>
                  <a:lnTo>
                    <a:pt x="65046" y="12085"/>
                  </a:lnTo>
                  <a:lnTo>
                    <a:pt x="55432"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2"/>
            <p:cNvSpPr/>
            <p:nvPr/>
          </p:nvSpPr>
          <p:spPr>
            <a:xfrm>
              <a:off x="4558950" y="1523350"/>
              <a:ext cx="2813800" cy="3825"/>
            </a:xfrm>
            <a:custGeom>
              <a:rect b="b" l="l" r="r" t="t"/>
              <a:pathLst>
                <a:path extrusionOk="0" h="153" w="112552">
                  <a:moveTo>
                    <a:pt x="1" y="1"/>
                  </a:moveTo>
                  <a:lnTo>
                    <a:pt x="1" y="152"/>
                  </a:lnTo>
                  <a:lnTo>
                    <a:pt x="112552" y="152"/>
                  </a:lnTo>
                  <a:lnTo>
                    <a:pt x="112552"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2"/>
            <p:cNvSpPr/>
            <p:nvPr/>
          </p:nvSpPr>
          <p:spPr>
            <a:xfrm>
              <a:off x="4967225" y="1418775"/>
              <a:ext cx="46025" cy="39450"/>
            </a:xfrm>
            <a:custGeom>
              <a:rect b="b" l="l" r="r" t="t"/>
              <a:pathLst>
                <a:path extrusionOk="0" h="1578" w="1841">
                  <a:moveTo>
                    <a:pt x="1059" y="0"/>
                  </a:moveTo>
                  <a:cubicBezTo>
                    <a:pt x="353" y="0"/>
                    <a:pt x="0" y="845"/>
                    <a:pt x="492" y="1349"/>
                  </a:cubicBezTo>
                  <a:cubicBezTo>
                    <a:pt x="654" y="1506"/>
                    <a:pt x="850" y="1577"/>
                    <a:pt x="1043" y="1577"/>
                  </a:cubicBezTo>
                  <a:cubicBezTo>
                    <a:pt x="1451" y="1577"/>
                    <a:pt x="1840" y="1261"/>
                    <a:pt x="1840" y="782"/>
                  </a:cubicBezTo>
                  <a:cubicBezTo>
                    <a:pt x="1840" y="353"/>
                    <a:pt x="1487" y="0"/>
                    <a:pt x="1059" y="0"/>
                  </a:cubicBez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2"/>
            <p:cNvSpPr/>
            <p:nvPr/>
          </p:nvSpPr>
          <p:spPr>
            <a:xfrm>
              <a:off x="5101172" y="992325"/>
              <a:ext cx="42875" cy="39850"/>
            </a:xfrm>
            <a:custGeom>
              <a:rect b="b" l="l" r="r" t="t"/>
              <a:pathLst>
                <a:path extrusionOk="0" h="1594" w="1715">
                  <a:moveTo>
                    <a:pt x="849" y="1"/>
                  </a:moveTo>
                  <a:cubicBezTo>
                    <a:pt x="810" y="1"/>
                    <a:pt x="771" y="4"/>
                    <a:pt x="731" y="9"/>
                  </a:cubicBezTo>
                  <a:cubicBezTo>
                    <a:pt x="290" y="85"/>
                    <a:pt x="1" y="488"/>
                    <a:pt x="76" y="917"/>
                  </a:cubicBezTo>
                  <a:cubicBezTo>
                    <a:pt x="133" y="1317"/>
                    <a:pt x="482" y="1593"/>
                    <a:pt x="866" y="1593"/>
                  </a:cubicBezTo>
                  <a:cubicBezTo>
                    <a:pt x="905" y="1593"/>
                    <a:pt x="944" y="1590"/>
                    <a:pt x="983" y="1584"/>
                  </a:cubicBezTo>
                  <a:cubicBezTo>
                    <a:pt x="1412" y="1509"/>
                    <a:pt x="1714" y="1106"/>
                    <a:pt x="1639" y="665"/>
                  </a:cubicBezTo>
                  <a:cubicBezTo>
                    <a:pt x="1581" y="276"/>
                    <a:pt x="1233" y="1"/>
                    <a:pt x="849" y="1"/>
                  </a:cubicBez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12"/>
            <p:cNvSpPr/>
            <p:nvPr/>
          </p:nvSpPr>
          <p:spPr>
            <a:xfrm>
              <a:off x="5364775" y="1136200"/>
              <a:ext cx="46025" cy="39450"/>
            </a:xfrm>
            <a:custGeom>
              <a:rect b="b" l="l" r="r" t="t"/>
              <a:pathLst>
                <a:path extrusionOk="0" h="1578" w="1841">
                  <a:moveTo>
                    <a:pt x="1046" y="0"/>
                  </a:moveTo>
                  <a:cubicBezTo>
                    <a:pt x="353" y="0"/>
                    <a:pt x="1" y="845"/>
                    <a:pt x="492" y="1349"/>
                  </a:cubicBezTo>
                  <a:cubicBezTo>
                    <a:pt x="654" y="1507"/>
                    <a:pt x="852" y="1578"/>
                    <a:pt x="1045" y="1578"/>
                  </a:cubicBezTo>
                  <a:cubicBezTo>
                    <a:pt x="1452" y="1578"/>
                    <a:pt x="1840" y="1264"/>
                    <a:pt x="1840" y="794"/>
                  </a:cubicBezTo>
                  <a:cubicBezTo>
                    <a:pt x="1840" y="353"/>
                    <a:pt x="1488" y="0"/>
                    <a:pt x="1046" y="0"/>
                  </a:cubicBez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12"/>
            <p:cNvSpPr/>
            <p:nvPr/>
          </p:nvSpPr>
          <p:spPr>
            <a:xfrm>
              <a:off x="5581825" y="976800"/>
              <a:ext cx="46025" cy="39525"/>
            </a:xfrm>
            <a:custGeom>
              <a:rect b="b" l="l" r="r" t="t"/>
              <a:pathLst>
                <a:path extrusionOk="0" h="1581" w="1841">
                  <a:moveTo>
                    <a:pt x="1059" y="0"/>
                  </a:moveTo>
                  <a:cubicBezTo>
                    <a:pt x="353" y="0"/>
                    <a:pt x="1" y="857"/>
                    <a:pt x="505" y="1349"/>
                  </a:cubicBezTo>
                  <a:cubicBezTo>
                    <a:pt x="664" y="1508"/>
                    <a:pt x="861" y="1580"/>
                    <a:pt x="1055" y="1580"/>
                  </a:cubicBezTo>
                  <a:cubicBezTo>
                    <a:pt x="1456" y="1580"/>
                    <a:pt x="1840" y="1270"/>
                    <a:pt x="1840" y="794"/>
                  </a:cubicBezTo>
                  <a:cubicBezTo>
                    <a:pt x="1840" y="353"/>
                    <a:pt x="1488" y="0"/>
                    <a:pt x="1059" y="0"/>
                  </a:cubicBez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2"/>
            <p:cNvSpPr/>
            <p:nvPr/>
          </p:nvSpPr>
          <p:spPr>
            <a:xfrm>
              <a:off x="5838875" y="1036025"/>
              <a:ext cx="46025" cy="39450"/>
            </a:xfrm>
            <a:custGeom>
              <a:rect b="b" l="l" r="r" t="t"/>
              <a:pathLst>
                <a:path extrusionOk="0" h="1578" w="1841">
                  <a:moveTo>
                    <a:pt x="1059" y="0"/>
                  </a:moveTo>
                  <a:cubicBezTo>
                    <a:pt x="354" y="0"/>
                    <a:pt x="1" y="845"/>
                    <a:pt x="492" y="1349"/>
                  </a:cubicBezTo>
                  <a:cubicBezTo>
                    <a:pt x="655" y="1507"/>
                    <a:pt x="852" y="1578"/>
                    <a:pt x="1046" y="1578"/>
                  </a:cubicBezTo>
                  <a:cubicBezTo>
                    <a:pt x="1453" y="1578"/>
                    <a:pt x="1841" y="1264"/>
                    <a:pt x="1841" y="794"/>
                  </a:cubicBezTo>
                  <a:cubicBezTo>
                    <a:pt x="1841" y="353"/>
                    <a:pt x="1488" y="0"/>
                    <a:pt x="1059" y="0"/>
                  </a:cubicBez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2"/>
            <p:cNvSpPr/>
            <p:nvPr/>
          </p:nvSpPr>
          <p:spPr>
            <a:xfrm>
              <a:off x="6316150" y="1138400"/>
              <a:ext cx="39700" cy="39400"/>
            </a:xfrm>
            <a:custGeom>
              <a:rect b="b" l="l" r="r" t="t"/>
              <a:pathLst>
                <a:path extrusionOk="0" h="1576" w="1588">
                  <a:moveTo>
                    <a:pt x="794" y="1"/>
                  </a:moveTo>
                  <a:cubicBezTo>
                    <a:pt x="353" y="1"/>
                    <a:pt x="0" y="353"/>
                    <a:pt x="0" y="782"/>
                  </a:cubicBezTo>
                  <a:cubicBezTo>
                    <a:pt x="0" y="1223"/>
                    <a:pt x="353" y="1576"/>
                    <a:pt x="794" y="1576"/>
                  </a:cubicBezTo>
                  <a:cubicBezTo>
                    <a:pt x="1235" y="1576"/>
                    <a:pt x="1588" y="1223"/>
                    <a:pt x="1588" y="782"/>
                  </a:cubicBezTo>
                  <a:cubicBezTo>
                    <a:pt x="1588" y="353"/>
                    <a:pt x="1235" y="1"/>
                    <a:pt x="794" y="1"/>
                  </a:cubicBez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2"/>
            <p:cNvSpPr/>
            <p:nvPr/>
          </p:nvSpPr>
          <p:spPr>
            <a:xfrm>
              <a:off x="6675275" y="1230075"/>
              <a:ext cx="46000" cy="39350"/>
            </a:xfrm>
            <a:custGeom>
              <a:rect b="b" l="l" r="r" t="t"/>
              <a:pathLst>
                <a:path extrusionOk="0" h="1574" w="1840">
                  <a:moveTo>
                    <a:pt x="1046" y="0"/>
                  </a:moveTo>
                  <a:cubicBezTo>
                    <a:pt x="353" y="0"/>
                    <a:pt x="0" y="845"/>
                    <a:pt x="492" y="1336"/>
                  </a:cubicBezTo>
                  <a:cubicBezTo>
                    <a:pt x="656" y="1500"/>
                    <a:pt x="856" y="1573"/>
                    <a:pt x="1051" y="1573"/>
                  </a:cubicBezTo>
                  <a:cubicBezTo>
                    <a:pt x="1456" y="1573"/>
                    <a:pt x="1840" y="1258"/>
                    <a:pt x="1840" y="782"/>
                  </a:cubicBezTo>
                  <a:cubicBezTo>
                    <a:pt x="1840" y="353"/>
                    <a:pt x="1487" y="0"/>
                    <a:pt x="1046" y="0"/>
                  </a:cubicBez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12"/>
            <p:cNvSpPr/>
            <p:nvPr/>
          </p:nvSpPr>
          <p:spPr>
            <a:xfrm>
              <a:off x="6863325" y="967025"/>
              <a:ext cx="46350" cy="39350"/>
            </a:xfrm>
            <a:custGeom>
              <a:rect b="b" l="l" r="r" t="t"/>
              <a:pathLst>
                <a:path extrusionOk="0" h="1574" w="1854">
                  <a:moveTo>
                    <a:pt x="1059" y="1"/>
                  </a:moveTo>
                  <a:cubicBezTo>
                    <a:pt x="354" y="1"/>
                    <a:pt x="1" y="845"/>
                    <a:pt x="505" y="1336"/>
                  </a:cubicBezTo>
                  <a:cubicBezTo>
                    <a:pt x="665" y="1500"/>
                    <a:pt x="863" y="1574"/>
                    <a:pt x="1058" y="1574"/>
                  </a:cubicBezTo>
                  <a:cubicBezTo>
                    <a:pt x="1463" y="1574"/>
                    <a:pt x="1853" y="1258"/>
                    <a:pt x="1853" y="782"/>
                  </a:cubicBezTo>
                  <a:cubicBezTo>
                    <a:pt x="1853" y="341"/>
                    <a:pt x="1500" y="1"/>
                    <a:pt x="1059" y="1"/>
                  </a:cubicBez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12"/>
            <p:cNvSpPr/>
            <p:nvPr/>
          </p:nvSpPr>
          <p:spPr>
            <a:xfrm>
              <a:off x="6956275" y="1323000"/>
              <a:ext cx="46000" cy="39350"/>
            </a:xfrm>
            <a:custGeom>
              <a:rect b="b" l="l" r="r" t="t"/>
              <a:pathLst>
                <a:path extrusionOk="0" h="1574" w="1840">
                  <a:moveTo>
                    <a:pt x="1059" y="1"/>
                  </a:moveTo>
                  <a:cubicBezTo>
                    <a:pt x="353" y="1"/>
                    <a:pt x="0" y="845"/>
                    <a:pt x="504" y="1336"/>
                  </a:cubicBezTo>
                  <a:cubicBezTo>
                    <a:pt x="664" y="1500"/>
                    <a:pt x="861" y="1574"/>
                    <a:pt x="1055" y="1574"/>
                  </a:cubicBezTo>
                  <a:cubicBezTo>
                    <a:pt x="1456" y="1574"/>
                    <a:pt x="1840" y="1258"/>
                    <a:pt x="1840" y="782"/>
                  </a:cubicBezTo>
                  <a:cubicBezTo>
                    <a:pt x="1840" y="354"/>
                    <a:pt x="1487" y="1"/>
                    <a:pt x="1059" y="1"/>
                  </a:cubicBez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256" name="Shape 256"/>
        <p:cNvGrpSpPr/>
        <p:nvPr/>
      </p:nvGrpSpPr>
      <p:grpSpPr>
        <a:xfrm>
          <a:off x="0" y="0"/>
          <a:ext cx="0" cy="0"/>
          <a:chOff x="0" y="0"/>
          <a:chExt cx="0" cy="0"/>
        </a:xfrm>
      </p:grpSpPr>
      <p:sp>
        <p:nvSpPr>
          <p:cNvPr id="257" name="Google Shape;257;p13"/>
          <p:cNvSpPr txBox="1"/>
          <p:nvPr>
            <p:ph idx="1" type="subTitle"/>
          </p:nvPr>
        </p:nvSpPr>
        <p:spPr>
          <a:xfrm>
            <a:off x="6429027" y="3829680"/>
            <a:ext cx="24282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00000"/>
              </a:buClr>
              <a:buSzPts val="1000"/>
              <a:buNone/>
              <a:defRPr sz="1400"/>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p:txBody>
      </p:sp>
      <p:sp>
        <p:nvSpPr>
          <p:cNvPr id="258" name="Google Shape;258;p13"/>
          <p:cNvSpPr/>
          <p:nvPr/>
        </p:nvSpPr>
        <p:spPr>
          <a:xfrm>
            <a:off x="7647375" y="949600"/>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13"/>
          <p:cNvSpPr/>
          <p:nvPr/>
        </p:nvSpPr>
        <p:spPr>
          <a:xfrm>
            <a:off x="8985850" y="411675"/>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13"/>
          <p:cNvSpPr/>
          <p:nvPr/>
        </p:nvSpPr>
        <p:spPr>
          <a:xfrm>
            <a:off x="8359450" y="555875"/>
            <a:ext cx="52475" cy="5245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3"/>
          <p:cNvSpPr/>
          <p:nvPr/>
        </p:nvSpPr>
        <p:spPr>
          <a:xfrm>
            <a:off x="9122100" y="734250"/>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3"/>
          <p:cNvSpPr/>
          <p:nvPr/>
        </p:nvSpPr>
        <p:spPr>
          <a:xfrm>
            <a:off x="8798600" y="1088650"/>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13"/>
          <p:cNvSpPr/>
          <p:nvPr/>
        </p:nvSpPr>
        <p:spPr>
          <a:xfrm>
            <a:off x="6099342" y="-150600"/>
            <a:ext cx="96045" cy="95462"/>
          </a:xfrm>
          <a:custGeom>
            <a:rect b="b" l="l" r="r" t="t"/>
            <a:pathLst>
              <a:path extrusionOk="0" h="3109" w="3128">
                <a:moveTo>
                  <a:pt x="2678" y="431"/>
                </a:moveTo>
                <a:lnTo>
                  <a:pt x="2678" y="2659"/>
                </a:lnTo>
                <a:lnTo>
                  <a:pt x="450" y="2659"/>
                </a:lnTo>
                <a:lnTo>
                  <a:pt x="450" y="431"/>
                </a:lnTo>
                <a:close/>
                <a:moveTo>
                  <a:pt x="0" y="0"/>
                </a:moveTo>
                <a:lnTo>
                  <a:pt x="0" y="3109"/>
                </a:lnTo>
                <a:lnTo>
                  <a:pt x="3128" y="3109"/>
                </a:lnTo>
                <a:lnTo>
                  <a:pt x="312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13"/>
          <p:cNvSpPr/>
          <p:nvPr/>
        </p:nvSpPr>
        <p:spPr>
          <a:xfrm>
            <a:off x="6702523" y="444536"/>
            <a:ext cx="95493" cy="95462"/>
          </a:xfrm>
          <a:custGeom>
            <a:rect b="b" l="l" r="r" t="t"/>
            <a:pathLst>
              <a:path extrusionOk="0" h="3109" w="3110">
                <a:moveTo>
                  <a:pt x="2678" y="450"/>
                </a:moveTo>
                <a:lnTo>
                  <a:pt x="2678" y="2678"/>
                </a:lnTo>
                <a:lnTo>
                  <a:pt x="450" y="2678"/>
                </a:lnTo>
                <a:lnTo>
                  <a:pt x="450" y="450"/>
                </a:lnTo>
                <a:close/>
                <a:moveTo>
                  <a:pt x="1" y="0"/>
                </a:moveTo>
                <a:lnTo>
                  <a:pt x="1" y="3109"/>
                </a:lnTo>
                <a:lnTo>
                  <a:pt x="3109" y="3109"/>
                </a:lnTo>
                <a:lnTo>
                  <a:pt x="3109"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3"/>
          <p:cNvSpPr/>
          <p:nvPr/>
        </p:nvSpPr>
        <p:spPr>
          <a:xfrm>
            <a:off x="5904975" y="143222"/>
            <a:ext cx="82259" cy="82259"/>
          </a:xfrm>
          <a:custGeom>
            <a:rect b="b" l="l" r="r" t="t"/>
            <a:pathLst>
              <a:path extrusionOk="0" h="2679" w="2679">
                <a:moveTo>
                  <a:pt x="1" y="1"/>
                </a:moveTo>
                <a:lnTo>
                  <a:pt x="1" y="2679"/>
                </a:lnTo>
                <a:lnTo>
                  <a:pt x="2679" y="2679"/>
                </a:lnTo>
                <a:lnTo>
                  <a:pt x="2679"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3"/>
          <p:cNvSpPr/>
          <p:nvPr/>
        </p:nvSpPr>
        <p:spPr>
          <a:xfrm>
            <a:off x="285750" y="4542650"/>
            <a:ext cx="52475" cy="5245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3"/>
          <p:cNvSpPr/>
          <p:nvPr/>
        </p:nvSpPr>
        <p:spPr>
          <a:xfrm>
            <a:off x="439150" y="4803400"/>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13"/>
          <p:cNvSpPr txBox="1"/>
          <p:nvPr>
            <p:ph type="ctrTitle"/>
          </p:nvPr>
        </p:nvSpPr>
        <p:spPr>
          <a:xfrm>
            <a:off x="970814" y="3396800"/>
            <a:ext cx="21525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1200"/>
              <a:buFont typeface="Advent Pro SemiBold"/>
              <a:buNone/>
              <a:defRPr sz="2000">
                <a:solidFill>
                  <a:schemeClr val="lt1"/>
                </a:solidFill>
                <a:latin typeface="Advent Pro SemiBold"/>
                <a:ea typeface="Advent Pro SemiBold"/>
                <a:cs typeface="Advent Pro SemiBold"/>
                <a:sym typeface="Advent Pro SemiBold"/>
              </a:defRPr>
            </a:lvl1pPr>
            <a:lvl2pPr lvl="1"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2pPr>
            <a:lvl3pPr lvl="2"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3pPr>
            <a:lvl4pPr lvl="3"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4pPr>
            <a:lvl5pPr lvl="4"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5pPr>
            <a:lvl6pPr lvl="5"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6pPr>
            <a:lvl7pPr lvl="6"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7pPr>
            <a:lvl8pPr lvl="7"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8pPr>
            <a:lvl9pPr lvl="8"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9pPr>
          </a:lstStyle>
          <a:p/>
        </p:txBody>
      </p:sp>
      <p:sp>
        <p:nvSpPr>
          <p:cNvPr id="269" name="Google Shape;269;p13"/>
          <p:cNvSpPr txBox="1"/>
          <p:nvPr>
            <p:ph idx="2" type="subTitle"/>
          </p:nvPr>
        </p:nvSpPr>
        <p:spPr>
          <a:xfrm>
            <a:off x="970814" y="3829680"/>
            <a:ext cx="24282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00000"/>
              </a:buClr>
              <a:buSzPts val="1000"/>
              <a:buNone/>
              <a:defRPr sz="1400"/>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p:txBody>
      </p:sp>
      <p:sp>
        <p:nvSpPr>
          <p:cNvPr id="270" name="Google Shape;270;p13"/>
          <p:cNvSpPr txBox="1"/>
          <p:nvPr>
            <p:ph hasCustomPrompt="1" idx="3" type="title"/>
          </p:nvPr>
        </p:nvSpPr>
        <p:spPr>
          <a:xfrm>
            <a:off x="970814" y="2645887"/>
            <a:ext cx="1753800" cy="5778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4800"/>
              <a:buNone/>
              <a:defRPr sz="4800">
                <a:solidFill>
                  <a:schemeClr val="accent2"/>
                </a:solidFill>
              </a:defRPr>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271" name="Google Shape;271;p13"/>
          <p:cNvSpPr txBox="1"/>
          <p:nvPr>
            <p:ph idx="4" type="ctrTitle"/>
          </p:nvPr>
        </p:nvSpPr>
        <p:spPr>
          <a:xfrm>
            <a:off x="3690348" y="3396800"/>
            <a:ext cx="13866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1200"/>
              <a:buFont typeface="Advent Pro SemiBold"/>
              <a:buNone/>
              <a:defRPr sz="2000">
                <a:solidFill>
                  <a:schemeClr val="lt1"/>
                </a:solidFill>
                <a:latin typeface="Advent Pro SemiBold"/>
                <a:ea typeface="Advent Pro SemiBold"/>
                <a:cs typeface="Advent Pro SemiBold"/>
                <a:sym typeface="Advent Pro SemiBold"/>
              </a:defRPr>
            </a:lvl1pPr>
            <a:lvl2pPr lvl="1"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2pPr>
            <a:lvl3pPr lvl="2"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3pPr>
            <a:lvl4pPr lvl="3"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4pPr>
            <a:lvl5pPr lvl="4"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5pPr>
            <a:lvl6pPr lvl="5"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6pPr>
            <a:lvl7pPr lvl="6"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7pPr>
            <a:lvl8pPr lvl="7"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8pPr>
            <a:lvl9pPr lvl="8"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9pPr>
          </a:lstStyle>
          <a:p/>
        </p:txBody>
      </p:sp>
      <p:sp>
        <p:nvSpPr>
          <p:cNvPr id="272" name="Google Shape;272;p13"/>
          <p:cNvSpPr txBox="1"/>
          <p:nvPr>
            <p:ph idx="5" type="subTitle"/>
          </p:nvPr>
        </p:nvSpPr>
        <p:spPr>
          <a:xfrm>
            <a:off x="3690341" y="3829680"/>
            <a:ext cx="24282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00000"/>
              </a:buClr>
              <a:buSzPts val="1000"/>
              <a:buNone/>
              <a:defRPr sz="1400"/>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p:txBody>
      </p:sp>
      <p:sp>
        <p:nvSpPr>
          <p:cNvPr id="273" name="Google Shape;273;p13"/>
          <p:cNvSpPr txBox="1"/>
          <p:nvPr>
            <p:ph hasCustomPrompt="1" idx="6" type="title"/>
          </p:nvPr>
        </p:nvSpPr>
        <p:spPr>
          <a:xfrm>
            <a:off x="3690341" y="2645887"/>
            <a:ext cx="1753800" cy="5778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4800"/>
              <a:buNone/>
              <a:defRPr sz="4800">
                <a:solidFill>
                  <a:schemeClr val="accent3"/>
                </a:solidFill>
              </a:defRPr>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274" name="Google Shape;274;p13"/>
          <p:cNvSpPr txBox="1"/>
          <p:nvPr>
            <p:ph idx="7" type="ctrTitle"/>
          </p:nvPr>
        </p:nvSpPr>
        <p:spPr>
          <a:xfrm>
            <a:off x="618825" y="411675"/>
            <a:ext cx="45762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3600"/>
              <a:buNone/>
              <a:defRPr sz="3000"/>
            </a:lvl1pPr>
            <a:lvl2pPr lvl="1" rtl="0" algn="ctr">
              <a:spcBef>
                <a:spcPts val="0"/>
              </a:spcBef>
              <a:spcAft>
                <a:spcPts val="0"/>
              </a:spcAft>
              <a:buClr>
                <a:srgbClr val="D9D9D9"/>
              </a:buClr>
              <a:buSzPts val="1800"/>
              <a:buNone/>
              <a:defRPr sz="1800">
                <a:solidFill>
                  <a:srgbClr val="D9D9D9"/>
                </a:solidFill>
              </a:defRPr>
            </a:lvl2pPr>
            <a:lvl3pPr lvl="2" rtl="0" algn="ctr">
              <a:spcBef>
                <a:spcPts val="0"/>
              </a:spcBef>
              <a:spcAft>
                <a:spcPts val="0"/>
              </a:spcAft>
              <a:buClr>
                <a:srgbClr val="D9D9D9"/>
              </a:buClr>
              <a:buSzPts val="1800"/>
              <a:buNone/>
              <a:defRPr sz="1800">
                <a:solidFill>
                  <a:srgbClr val="D9D9D9"/>
                </a:solidFill>
              </a:defRPr>
            </a:lvl3pPr>
            <a:lvl4pPr lvl="3" rtl="0" algn="ctr">
              <a:spcBef>
                <a:spcPts val="0"/>
              </a:spcBef>
              <a:spcAft>
                <a:spcPts val="0"/>
              </a:spcAft>
              <a:buClr>
                <a:srgbClr val="D9D9D9"/>
              </a:buClr>
              <a:buSzPts val="1800"/>
              <a:buNone/>
              <a:defRPr sz="1800">
                <a:solidFill>
                  <a:srgbClr val="D9D9D9"/>
                </a:solidFill>
              </a:defRPr>
            </a:lvl4pPr>
            <a:lvl5pPr lvl="4" rtl="0" algn="ctr">
              <a:spcBef>
                <a:spcPts val="0"/>
              </a:spcBef>
              <a:spcAft>
                <a:spcPts val="0"/>
              </a:spcAft>
              <a:buClr>
                <a:srgbClr val="D9D9D9"/>
              </a:buClr>
              <a:buSzPts val="1800"/>
              <a:buNone/>
              <a:defRPr sz="1800">
                <a:solidFill>
                  <a:srgbClr val="D9D9D9"/>
                </a:solidFill>
              </a:defRPr>
            </a:lvl5pPr>
            <a:lvl6pPr lvl="5" rtl="0" algn="ctr">
              <a:spcBef>
                <a:spcPts val="0"/>
              </a:spcBef>
              <a:spcAft>
                <a:spcPts val="0"/>
              </a:spcAft>
              <a:buClr>
                <a:srgbClr val="D9D9D9"/>
              </a:buClr>
              <a:buSzPts val="1800"/>
              <a:buNone/>
              <a:defRPr sz="1800">
                <a:solidFill>
                  <a:srgbClr val="D9D9D9"/>
                </a:solidFill>
              </a:defRPr>
            </a:lvl6pPr>
            <a:lvl7pPr lvl="6" rtl="0" algn="ctr">
              <a:spcBef>
                <a:spcPts val="0"/>
              </a:spcBef>
              <a:spcAft>
                <a:spcPts val="0"/>
              </a:spcAft>
              <a:buClr>
                <a:srgbClr val="D9D9D9"/>
              </a:buClr>
              <a:buSzPts val="1800"/>
              <a:buNone/>
              <a:defRPr sz="1800">
                <a:solidFill>
                  <a:srgbClr val="D9D9D9"/>
                </a:solidFill>
              </a:defRPr>
            </a:lvl7pPr>
            <a:lvl8pPr lvl="7" rtl="0" algn="ctr">
              <a:spcBef>
                <a:spcPts val="0"/>
              </a:spcBef>
              <a:spcAft>
                <a:spcPts val="0"/>
              </a:spcAft>
              <a:buClr>
                <a:srgbClr val="D9D9D9"/>
              </a:buClr>
              <a:buSzPts val="1800"/>
              <a:buNone/>
              <a:defRPr sz="1800">
                <a:solidFill>
                  <a:srgbClr val="D9D9D9"/>
                </a:solidFill>
              </a:defRPr>
            </a:lvl8pPr>
            <a:lvl9pPr lvl="8" rtl="0" algn="ctr">
              <a:spcBef>
                <a:spcPts val="0"/>
              </a:spcBef>
              <a:spcAft>
                <a:spcPts val="0"/>
              </a:spcAft>
              <a:buClr>
                <a:srgbClr val="D9D9D9"/>
              </a:buClr>
              <a:buSzPts val="1800"/>
              <a:buNone/>
              <a:defRPr sz="1800">
                <a:solidFill>
                  <a:srgbClr val="D9D9D9"/>
                </a:solidFill>
              </a:defRPr>
            </a:lvl9pPr>
          </a:lstStyle>
          <a:p/>
        </p:txBody>
      </p:sp>
      <p:sp>
        <p:nvSpPr>
          <p:cNvPr id="275" name="Google Shape;275;p13"/>
          <p:cNvSpPr txBox="1"/>
          <p:nvPr>
            <p:ph idx="8" type="ctrTitle"/>
          </p:nvPr>
        </p:nvSpPr>
        <p:spPr>
          <a:xfrm>
            <a:off x="6428436" y="3377738"/>
            <a:ext cx="22518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1200"/>
              <a:buFont typeface="Advent Pro SemiBold"/>
              <a:buNone/>
              <a:defRPr sz="2000">
                <a:solidFill>
                  <a:schemeClr val="lt1"/>
                </a:solidFill>
                <a:latin typeface="Advent Pro SemiBold"/>
                <a:ea typeface="Advent Pro SemiBold"/>
                <a:cs typeface="Advent Pro SemiBold"/>
                <a:sym typeface="Advent Pro SemiBold"/>
              </a:defRPr>
            </a:lvl1pPr>
            <a:lvl2pPr lvl="1"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2pPr>
            <a:lvl3pPr lvl="2"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3pPr>
            <a:lvl4pPr lvl="3"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4pPr>
            <a:lvl5pPr lvl="4"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5pPr>
            <a:lvl6pPr lvl="5"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6pPr>
            <a:lvl7pPr lvl="6"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7pPr>
            <a:lvl8pPr lvl="7"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8pPr>
            <a:lvl9pPr lvl="8"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9pPr>
          </a:lstStyle>
          <a:p/>
        </p:txBody>
      </p:sp>
      <p:sp>
        <p:nvSpPr>
          <p:cNvPr id="276" name="Google Shape;276;p13"/>
          <p:cNvSpPr txBox="1"/>
          <p:nvPr>
            <p:ph hasCustomPrompt="1" idx="9" type="title"/>
          </p:nvPr>
        </p:nvSpPr>
        <p:spPr>
          <a:xfrm>
            <a:off x="6428436" y="2645887"/>
            <a:ext cx="1753800" cy="5778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4800"/>
              <a:buNone/>
              <a:defRPr sz="4800">
                <a:solidFill>
                  <a:schemeClr val="accent1"/>
                </a:solidFill>
              </a:defRPr>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277" name="Google Shape;277;p13"/>
          <p:cNvSpPr txBox="1"/>
          <p:nvPr>
            <p:ph idx="13" type="ctrTitle"/>
          </p:nvPr>
        </p:nvSpPr>
        <p:spPr>
          <a:xfrm>
            <a:off x="6429027" y="3396800"/>
            <a:ext cx="22518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1200"/>
              <a:buFont typeface="Advent Pro SemiBold"/>
              <a:buNone/>
              <a:defRPr sz="2000">
                <a:solidFill>
                  <a:schemeClr val="lt1"/>
                </a:solidFill>
                <a:latin typeface="Advent Pro SemiBold"/>
                <a:ea typeface="Advent Pro SemiBold"/>
                <a:cs typeface="Advent Pro SemiBold"/>
                <a:sym typeface="Advent Pro SemiBold"/>
              </a:defRPr>
            </a:lvl1pPr>
            <a:lvl2pPr lvl="1"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2pPr>
            <a:lvl3pPr lvl="2"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3pPr>
            <a:lvl4pPr lvl="3"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4pPr>
            <a:lvl5pPr lvl="4"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5pPr>
            <a:lvl6pPr lvl="5"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6pPr>
            <a:lvl7pPr lvl="6"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7pPr>
            <a:lvl8pPr lvl="7"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8pPr>
            <a:lvl9pPr lvl="8"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TITLE_AND_TWO_COLUMNS_1">
    <p:spTree>
      <p:nvGrpSpPr>
        <p:cNvPr id="278" name="Shape 278"/>
        <p:cNvGrpSpPr/>
        <p:nvPr/>
      </p:nvGrpSpPr>
      <p:grpSpPr>
        <a:xfrm>
          <a:off x="0" y="0"/>
          <a:ext cx="0" cy="0"/>
          <a:chOff x="0" y="0"/>
          <a:chExt cx="0" cy="0"/>
        </a:xfrm>
      </p:grpSpPr>
      <p:sp>
        <p:nvSpPr>
          <p:cNvPr id="279" name="Google Shape;279;p14"/>
          <p:cNvSpPr txBox="1"/>
          <p:nvPr>
            <p:ph type="ctrTitle"/>
          </p:nvPr>
        </p:nvSpPr>
        <p:spPr>
          <a:xfrm>
            <a:off x="4696481" y="1365079"/>
            <a:ext cx="26556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Clr>
                <a:srgbClr val="000000"/>
              </a:buClr>
              <a:buSzPts val="1800"/>
              <a:buFont typeface="Fira Sans Condensed Medium"/>
              <a:buNone/>
              <a:defRPr sz="24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280" name="Google Shape;280;p14"/>
          <p:cNvSpPr txBox="1"/>
          <p:nvPr>
            <p:ph idx="1" type="subTitle"/>
          </p:nvPr>
        </p:nvSpPr>
        <p:spPr>
          <a:xfrm>
            <a:off x="4696481" y="1835141"/>
            <a:ext cx="3039300" cy="938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00000"/>
              </a:buClr>
              <a:buSzPts val="1000"/>
              <a:buNone/>
              <a:defRPr sz="16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281" name="Google Shape;281;p14"/>
          <p:cNvSpPr txBox="1"/>
          <p:nvPr>
            <p:ph idx="2" type="ctrTitle"/>
          </p:nvPr>
        </p:nvSpPr>
        <p:spPr>
          <a:xfrm>
            <a:off x="1900150" y="3127942"/>
            <a:ext cx="2472900" cy="644700"/>
          </a:xfrm>
          <a:prstGeom prst="rect">
            <a:avLst/>
          </a:prstGeom>
          <a:ln>
            <a:noFill/>
          </a:ln>
        </p:spPr>
        <p:txBody>
          <a:bodyPr anchorCtr="0" anchor="b" bIns="91425" lIns="91425" spcFirstLastPara="1" rIns="91425" wrap="square" tIns="91425">
            <a:noAutofit/>
          </a:bodyPr>
          <a:lstStyle>
            <a:lvl1pPr lvl="0" rtl="0" algn="r">
              <a:spcBef>
                <a:spcPts val="0"/>
              </a:spcBef>
              <a:spcAft>
                <a:spcPts val="0"/>
              </a:spcAft>
              <a:buClr>
                <a:srgbClr val="000000"/>
              </a:buClr>
              <a:buSzPts val="1800"/>
              <a:buFont typeface="Fira Sans Condensed Medium"/>
              <a:buNone/>
              <a:defRPr sz="24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282" name="Google Shape;282;p14"/>
          <p:cNvSpPr txBox="1"/>
          <p:nvPr>
            <p:ph idx="3" type="subTitle"/>
          </p:nvPr>
        </p:nvSpPr>
        <p:spPr>
          <a:xfrm>
            <a:off x="1333875" y="3598390"/>
            <a:ext cx="3039300" cy="11793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rgbClr val="000000"/>
              </a:buClr>
              <a:buSzPts val="1000"/>
              <a:buNone/>
              <a:defRPr sz="16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283" name="Google Shape;283;p14"/>
          <p:cNvSpPr/>
          <p:nvPr/>
        </p:nvSpPr>
        <p:spPr>
          <a:xfrm>
            <a:off x="7131388" y="365350"/>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14"/>
          <p:cNvSpPr/>
          <p:nvPr/>
        </p:nvSpPr>
        <p:spPr>
          <a:xfrm>
            <a:off x="8403188" y="218375"/>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14"/>
          <p:cNvSpPr/>
          <p:nvPr/>
        </p:nvSpPr>
        <p:spPr>
          <a:xfrm>
            <a:off x="7776788" y="362575"/>
            <a:ext cx="52475" cy="5245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14"/>
          <p:cNvSpPr/>
          <p:nvPr/>
        </p:nvSpPr>
        <p:spPr>
          <a:xfrm>
            <a:off x="8539438" y="540950"/>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7" name="Google Shape;287;p14"/>
          <p:cNvGrpSpPr/>
          <p:nvPr/>
        </p:nvGrpSpPr>
        <p:grpSpPr>
          <a:xfrm>
            <a:off x="6626134" y="-164562"/>
            <a:ext cx="121172" cy="760495"/>
            <a:chOff x="5245196" y="3136513"/>
            <a:chExt cx="121172" cy="760495"/>
          </a:xfrm>
        </p:grpSpPr>
        <p:sp>
          <p:nvSpPr>
            <p:cNvPr id="288" name="Google Shape;288;p14"/>
            <p:cNvSpPr/>
            <p:nvPr/>
          </p:nvSpPr>
          <p:spPr>
            <a:xfrm>
              <a:off x="5245196" y="3775810"/>
              <a:ext cx="121172" cy="121198"/>
            </a:xfrm>
            <a:custGeom>
              <a:rect b="b" l="l" r="r" t="t"/>
              <a:pathLst>
                <a:path extrusionOk="0" h="4625" w="4624">
                  <a:moveTo>
                    <a:pt x="0" y="1"/>
                  </a:moveTo>
                  <a:lnTo>
                    <a:pt x="0" y="4624"/>
                  </a:lnTo>
                  <a:lnTo>
                    <a:pt x="4624" y="4624"/>
                  </a:lnTo>
                  <a:lnTo>
                    <a:pt x="4624"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14"/>
            <p:cNvSpPr/>
            <p:nvPr/>
          </p:nvSpPr>
          <p:spPr>
            <a:xfrm>
              <a:off x="5309007" y="3136513"/>
              <a:ext cx="8464" cy="554288"/>
            </a:xfrm>
            <a:custGeom>
              <a:rect b="b" l="l" r="r" t="t"/>
              <a:pathLst>
                <a:path extrusionOk="0" h="21152" w="323">
                  <a:moveTo>
                    <a:pt x="166" y="1"/>
                  </a:moveTo>
                  <a:lnTo>
                    <a:pt x="0" y="21152"/>
                  </a:lnTo>
                  <a:lnTo>
                    <a:pt x="322" y="21152"/>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0" name="Google Shape;290;p14"/>
          <p:cNvSpPr/>
          <p:nvPr/>
        </p:nvSpPr>
        <p:spPr>
          <a:xfrm>
            <a:off x="318213" y="4418900"/>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14"/>
          <p:cNvSpPr/>
          <p:nvPr/>
        </p:nvSpPr>
        <p:spPr>
          <a:xfrm>
            <a:off x="454463" y="4741475"/>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14"/>
          <p:cNvSpPr txBox="1"/>
          <p:nvPr>
            <p:ph idx="4" type="ctrTitle"/>
          </p:nvPr>
        </p:nvSpPr>
        <p:spPr>
          <a:xfrm>
            <a:off x="618825" y="411675"/>
            <a:ext cx="47277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3600"/>
              <a:buNone/>
              <a:defRPr sz="3000"/>
            </a:lvl1pPr>
            <a:lvl2pPr lvl="1" rtl="0" algn="ctr">
              <a:spcBef>
                <a:spcPts val="0"/>
              </a:spcBef>
              <a:spcAft>
                <a:spcPts val="0"/>
              </a:spcAft>
              <a:buClr>
                <a:srgbClr val="D9D9D9"/>
              </a:buClr>
              <a:buSzPts val="1800"/>
              <a:buNone/>
              <a:defRPr sz="1800">
                <a:solidFill>
                  <a:srgbClr val="D9D9D9"/>
                </a:solidFill>
              </a:defRPr>
            </a:lvl2pPr>
            <a:lvl3pPr lvl="2" rtl="0" algn="ctr">
              <a:spcBef>
                <a:spcPts val="0"/>
              </a:spcBef>
              <a:spcAft>
                <a:spcPts val="0"/>
              </a:spcAft>
              <a:buClr>
                <a:srgbClr val="D9D9D9"/>
              </a:buClr>
              <a:buSzPts val="1800"/>
              <a:buNone/>
              <a:defRPr sz="1800">
                <a:solidFill>
                  <a:srgbClr val="D9D9D9"/>
                </a:solidFill>
              </a:defRPr>
            </a:lvl3pPr>
            <a:lvl4pPr lvl="3" rtl="0" algn="ctr">
              <a:spcBef>
                <a:spcPts val="0"/>
              </a:spcBef>
              <a:spcAft>
                <a:spcPts val="0"/>
              </a:spcAft>
              <a:buClr>
                <a:srgbClr val="D9D9D9"/>
              </a:buClr>
              <a:buSzPts val="1800"/>
              <a:buNone/>
              <a:defRPr sz="1800">
                <a:solidFill>
                  <a:srgbClr val="D9D9D9"/>
                </a:solidFill>
              </a:defRPr>
            </a:lvl4pPr>
            <a:lvl5pPr lvl="4" rtl="0" algn="ctr">
              <a:spcBef>
                <a:spcPts val="0"/>
              </a:spcBef>
              <a:spcAft>
                <a:spcPts val="0"/>
              </a:spcAft>
              <a:buClr>
                <a:srgbClr val="D9D9D9"/>
              </a:buClr>
              <a:buSzPts val="1800"/>
              <a:buNone/>
              <a:defRPr sz="1800">
                <a:solidFill>
                  <a:srgbClr val="D9D9D9"/>
                </a:solidFill>
              </a:defRPr>
            </a:lvl5pPr>
            <a:lvl6pPr lvl="5" rtl="0" algn="ctr">
              <a:spcBef>
                <a:spcPts val="0"/>
              </a:spcBef>
              <a:spcAft>
                <a:spcPts val="0"/>
              </a:spcAft>
              <a:buClr>
                <a:srgbClr val="D9D9D9"/>
              </a:buClr>
              <a:buSzPts val="1800"/>
              <a:buNone/>
              <a:defRPr sz="1800">
                <a:solidFill>
                  <a:srgbClr val="D9D9D9"/>
                </a:solidFill>
              </a:defRPr>
            </a:lvl6pPr>
            <a:lvl7pPr lvl="6" rtl="0" algn="ctr">
              <a:spcBef>
                <a:spcPts val="0"/>
              </a:spcBef>
              <a:spcAft>
                <a:spcPts val="0"/>
              </a:spcAft>
              <a:buClr>
                <a:srgbClr val="D9D9D9"/>
              </a:buClr>
              <a:buSzPts val="1800"/>
              <a:buNone/>
              <a:defRPr sz="1800">
                <a:solidFill>
                  <a:srgbClr val="D9D9D9"/>
                </a:solidFill>
              </a:defRPr>
            </a:lvl7pPr>
            <a:lvl8pPr lvl="7" rtl="0" algn="ctr">
              <a:spcBef>
                <a:spcPts val="0"/>
              </a:spcBef>
              <a:spcAft>
                <a:spcPts val="0"/>
              </a:spcAft>
              <a:buClr>
                <a:srgbClr val="D9D9D9"/>
              </a:buClr>
              <a:buSzPts val="1800"/>
              <a:buNone/>
              <a:defRPr sz="1800">
                <a:solidFill>
                  <a:srgbClr val="D9D9D9"/>
                </a:solidFill>
              </a:defRPr>
            </a:lvl8pPr>
            <a:lvl9pPr lvl="8" rtl="0" algn="ctr">
              <a:spcBef>
                <a:spcPts val="0"/>
              </a:spcBef>
              <a:spcAft>
                <a:spcPts val="0"/>
              </a:spcAft>
              <a:buClr>
                <a:srgbClr val="D9D9D9"/>
              </a:buClr>
              <a:buSzPts val="1800"/>
              <a:buNone/>
              <a:defRPr sz="1800">
                <a:solidFill>
                  <a:srgbClr val="D9D9D9"/>
                </a:solidFill>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1_1">
    <p:spTree>
      <p:nvGrpSpPr>
        <p:cNvPr id="293" name="Shape 293"/>
        <p:cNvGrpSpPr/>
        <p:nvPr/>
      </p:nvGrpSpPr>
      <p:grpSpPr>
        <a:xfrm>
          <a:off x="0" y="0"/>
          <a:ext cx="0" cy="0"/>
          <a:chOff x="0" y="0"/>
          <a:chExt cx="0" cy="0"/>
        </a:xfrm>
      </p:grpSpPr>
      <p:sp>
        <p:nvSpPr>
          <p:cNvPr id="294" name="Google Shape;294;p15"/>
          <p:cNvSpPr/>
          <p:nvPr/>
        </p:nvSpPr>
        <p:spPr>
          <a:xfrm>
            <a:off x="7131388" y="365350"/>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15"/>
          <p:cNvSpPr/>
          <p:nvPr/>
        </p:nvSpPr>
        <p:spPr>
          <a:xfrm>
            <a:off x="8403188" y="218375"/>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15"/>
          <p:cNvSpPr/>
          <p:nvPr/>
        </p:nvSpPr>
        <p:spPr>
          <a:xfrm>
            <a:off x="7776788" y="362575"/>
            <a:ext cx="52475" cy="5245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15"/>
          <p:cNvSpPr/>
          <p:nvPr/>
        </p:nvSpPr>
        <p:spPr>
          <a:xfrm>
            <a:off x="8539438" y="540950"/>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8" name="Google Shape;298;p15"/>
          <p:cNvGrpSpPr/>
          <p:nvPr/>
        </p:nvGrpSpPr>
        <p:grpSpPr>
          <a:xfrm>
            <a:off x="6626134" y="-164562"/>
            <a:ext cx="121172" cy="760495"/>
            <a:chOff x="5245196" y="3136513"/>
            <a:chExt cx="121172" cy="760495"/>
          </a:xfrm>
        </p:grpSpPr>
        <p:sp>
          <p:nvSpPr>
            <p:cNvPr id="299" name="Google Shape;299;p15"/>
            <p:cNvSpPr/>
            <p:nvPr/>
          </p:nvSpPr>
          <p:spPr>
            <a:xfrm>
              <a:off x="5245196" y="3775810"/>
              <a:ext cx="121172" cy="121198"/>
            </a:xfrm>
            <a:custGeom>
              <a:rect b="b" l="l" r="r" t="t"/>
              <a:pathLst>
                <a:path extrusionOk="0" h="4625" w="4624">
                  <a:moveTo>
                    <a:pt x="0" y="1"/>
                  </a:moveTo>
                  <a:lnTo>
                    <a:pt x="0" y="4624"/>
                  </a:lnTo>
                  <a:lnTo>
                    <a:pt x="4624" y="4624"/>
                  </a:lnTo>
                  <a:lnTo>
                    <a:pt x="4624"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15"/>
            <p:cNvSpPr/>
            <p:nvPr/>
          </p:nvSpPr>
          <p:spPr>
            <a:xfrm>
              <a:off x="5309007" y="3136513"/>
              <a:ext cx="8464" cy="554288"/>
            </a:xfrm>
            <a:custGeom>
              <a:rect b="b" l="l" r="r" t="t"/>
              <a:pathLst>
                <a:path extrusionOk="0" h="21152" w="323">
                  <a:moveTo>
                    <a:pt x="166" y="1"/>
                  </a:moveTo>
                  <a:lnTo>
                    <a:pt x="0" y="21152"/>
                  </a:lnTo>
                  <a:lnTo>
                    <a:pt x="322" y="21152"/>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1" name="Google Shape;301;p15"/>
          <p:cNvSpPr/>
          <p:nvPr/>
        </p:nvSpPr>
        <p:spPr>
          <a:xfrm>
            <a:off x="318213" y="4418900"/>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15"/>
          <p:cNvSpPr/>
          <p:nvPr/>
        </p:nvSpPr>
        <p:spPr>
          <a:xfrm>
            <a:off x="454463" y="4741475"/>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15"/>
          <p:cNvSpPr txBox="1"/>
          <p:nvPr>
            <p:ph type="ctrTitle"/>
          </p:nvPr>
        </p:nvSpPr>
        <p:spPr>
          <a:xfrm>
            <a:off x="891226" y="1267450"/>
            <a:ext cx="1881300" cy="6447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000000"/>
              </a:buClr>
              <a:buSzPts val="1800"/>
              <a:buFont typeface="Fira Sans Condensed Medium"/>
              <a:buNone/>
              <a:defRPr sz="20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304" name="Google Shape;304;p15"/>
          <p:cNvSpPr txBox="1"/>
          <p:nvPr>
            <p:ph idx="1" type="subTitle"/>
          </p:nvPr>
        </p:nvSpPr>
        <p:spPr>
          <a:xfrm>
            <a:off x="891226" y="3491100"/>
            <a:ext cx="1881300" cy="111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4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05" name="Google Shape;305;p15"/>
          <p:cNvSpPr txBox="1"/>
          <p:nvPr>
            <p:ph idx="2" type="ctrTitle"/>
          </p:nvPr>
        </p:nvSpPr>
        <p:spPr>
          <a:xfrm>
            <a:off x="3503173" y="1267450"/>
            <a:ext cx="1881300" cy="6447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000000"/>
              </a:buClr>
              <a:buSzPts val="1800"/>
              <a:buFont typeface="Fira Sans Condensed Medium"/>
              <a:buNone/>
              <a:defRPr sz="20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306" name="Google Shape;306;p15"/>
          <p:cNvSpPr txBox="1"/>
          <p:nvPr>
            <p:ph idx="3" type="subTitle"/>
          </p:nvPr>
        </p:nvSpPr>
        <p:spPr>
          <a:xfrm>
            <a:off x="3503173" y="3491100"/>
            <a:ext cx="1881300" cy="111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4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07" name="Google Shape;307;p15"/>
          <p:cNvSpPr txBox="1"/>
          <p:nvPr>
            <p:ph idx="4" type="ctrTitle"/>
          </p:nvPr>
        </p:nvSpPr>
        <p:spPr>
          <a:xfrm>
            <a:off x="6124594" y="1267450"/>
            <a:ext cx="1881300" cy="6447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000000"/>
              </a:buClr>
              <a:buSzPts val="1800"/>
              <a:buFont typeface="Fira Sans Condensed Medium"/>
              <a:buNone/>
              <a:defRPr sz="20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308" name="Google Shape;308;p15"/>
          <p:cNvSpPr txBox="1"/>
          <p:nvPr>
            <p:ph idx="5" type="subTitle"/>
          </p:nvPr>
        </p:nvSpPr>
        <p:spPr>
          <a:xfrm>
            <a:off x="6124594" y="3491100"/>
            <a:ext cx="1881300" cy="111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4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09" name="Google Shape;309;p15"/>
          <p:cNvSpPr txBox="1"/>
          <p:nvPr>
            <p:ph idx="6" type="ctrTitle"/>
          </p:nvPr>
        </p:nvSpPr>
        <p:spPr>
          <a:xfrm>
            <a:off x="618825" y="411675"/>
            <a:ext cx="47277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3600"/>
              <a:buNone/>
              <a:defRPr sz="3000"/>
            </a:lvl1pPr>
            <a:lvl2pPr lvl="1" rtl="0" algn="ctr">
              <a:spcBef>
                <a:spcPts val="0"/>
              </a:spcBef>
              <a:spcAft>
                <a:spcPts val="0"/>
              </a:spcAft>
              <a:buClr>
                <a:srgbClr val="D9D9D9"/>
              </a:buClr>
              <a:buSzPts val="1800"/>
              <a:buNone/>
              <a:defRPr sz="1800">
                <a:solidFill>
                  <a:srgbClr val="D9D9D9"/>
                </a:solidFill>
              </a:defRPr>
            </a:lvl2pPr>
            <a:lvl3pPr lvl="2" rtl="0" algn="ctr">
              <a:spcBef>
                <a:spcPts val="0"/>
              </a:spcBef>
              <a:spcAft>
                <a:spcPts val="0"/>
              </a:spcAft>
              <a:buClr>
                <a:srgbClr val="D9D9D9"/>
              </a:buClr>
              <a:buSzPts val="1800"/>
              <a:buNone/>
              <a:defRPr sz="1800">
                <a:solidFill>
                  <a:srgbClr val="D9D9D9"/>
                </a:solidFill>
              </a:defRPr>
            </a:lvl3pPr>
            <a:lvl4pPr lvl="3" rtl="0" algn="ctr">
              <a:spcBef>
                <a:spcPts val="0"/>
              </a:spcBef>
              <a:spcAft>
                <a:spcPts val="0"/>
              </a:spcAft>
              <a:buClr>
                <a:srgbClr val="D9D9D9"/>
              </a:buClr>
              <a:buSzPts val="1800"/>
              <a:buNone/>
              <a:defRPr sz="1800">
                <a:solidFill>
                  <a:srgbClr val="D9D9D9"/>
                </a:solidFill>
              </a:defRPr>
            </a:lvl4pPr>
            <a:lvl5pPr lvl="4" rtl="0" algn="ctr">
              <a:spcBef>
                <a:spcPts val="0"/>
              </a:spcBef>
              <a:spcAft>
                <a:spcPts val="0"/>
              </a:spcAft>
              <a:buClr>
                <a:srgbClr val="D9D9D9"/>
              </a:buClr>
              <a:buSzPts val="1800"/>
              <a:buNone/>
              <a:defRPr sz="1800">
                <a:solidFill>
                  <a:srgbClr val="D9D9D9"/>
                </a:solidFill>
              </a:defRPr>
            </a:lvl5pPr>
            <a:lvl6pPr lvl="5" rtl="0" algn="ctr">
              <a:spcBef>
                <a:spcPts val="0"/>
              </a:spcBef>
              <a:spcAft>
                <a:spcPts val="0"/>
              </a:spcAft>
              <a:buClr>
                <a:srgbClr val="D9D9D9"/>
              </a:buClr>
              <a:buSzPts val="1800"/>
              <a:buNone/>
              <a:defRPr sz="1800">
                <a:solidFill>
                  <a:srgbClr val="D9D9D9"/>
                </a:solidFill>
              </a:defRPr>
            </a:lvl6pPr>
            <a:lvl7pPr lvl="6" rtl="0" algn="ctr">
              <a:spcBef>
                <a:spcPts val="0"/>
              </a:spcBef>
              <a:spcAft>
                <a:spcPts val="0"/>
              </a:spcAft>
              <a:buClr>
                <a:srgbClr val="D9D9D9"/>
              </a:buClr>
              <a:buSzPts val="1800"/>
              <a:buNone/>
              <a:defRPr sz="1800">
                <a:solidFill>
                  <a:srgbClr val="D9D9D9"/>
                </a:solidFill>
              </a:defRPr>
            </a:lvl7pPr>
            <a:lvl8pPr lvl="7" rtl="0" algn="ctr">
              <a:spcBef>
                <a:spcPts val="0"/>
              </a:spcBef>
              <a:spcAft>
                <a:spcPts val="0"/>
              </a:spcAft>
              <a:buClr>
                <a:srgbClr val="D9D9D9"/>
              </a:buClr>
              <a:buSzPts val="1800"/>
              <a:buNone/>
              <a:defRPr sz="1800">
                <a:solidFill>
                  <a:srgbClr val="D9D9D9"/>
                </a:solidFill>
              </a:defRPr>
            </a:lvl8pPr>
            <a:lvl9pPr lvl="8" rtl="0" algn="ctr">
              <a:spcBef>
                <a:spcPts val="0"/>
              </a:spcBef>
              <a:spcAft>
                <a:spcPts val="0"/>
              </a:spcAft>
              <a:buClr>
                <a:srgbClr val="D9D9D9"/>
              </a:buClr>
              <a:buSzPts val="1800"/>
              <a:buNone/>
              <a:defRPr sz="1800">
                <a:solidFill>
                  <a:srgbClr val="D9D9D9"/>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1_1_1">
    <p:spTree>
      <p:nvGrpSpPr>
        <p:cNvPr id="310" name="Shape 310"/>
        <p:cNvGrpSpPr/>
        <p:nvPr/>
      </p:nvGrpSpPr>
      <p:grpSpPr>
        <a:xfrm>
          <a:off x="0" y="0"/>
          <a:ext cx="0" cy="0"/>
          <a:chOff x="0" y="0"/>
          <a:chExt cx="0" cy="0"/>
        </a:xfrm>
      </p:grpSpPr>
      <p:sp>
        <p:nvSpPr>
          <p:cNvPr id="311" name="Google Shape;311;p16"/>
          <p:cNvSpPr txBox="1"/>
          <p:nvPr>
            <p:ph type="ctrTitle"/>
          </p:nvPr>
        </p:nvSpPr>
        <p:spPr>
          <a:xfrm>
            <a:off x="1121525" y="2302200"/>
            <a:ext cx="1881300" cy="4596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000000"/>
              </a:buClr>
              <a:buSzPts val="1800"/>
              <a:buFont typeface="Fira Sans Condensed Medium"/>
              <a:buNone/>
              <a:defRPr sz="16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312" name="Google Shape;312;p16"/>
          <p:cNvSpPr txBox="1"/>
          <p:nvPr>
            <p:ph idx="1" type="subTitle"/>
          </p:nvPr>
        </p:nvSpPr>
        <p:spPr>
          <a:xfrm>
            <a:off x="961925" y="1643751"/>
            <a:ext cx="2200500" cy="824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3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13" name="Google Shape;313;p16"/>
          <p:cNvSpPr txBox="1"/>
          <p:nvPr>
            <p:ph idx="2" type="ctrTitle"/>
          </p:nvPr>
        </p:nvSpPr>
        <p:spPr>
          <a:xfrm>
            <a:off x="3628263" y="2302200"/>
            <a:ext cx="1881300" cy="4596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000000"/>
              </a:buClr>
              <a:buSzPts val="1800"/>
              <a:buFont typeface="Fira Sans Condensed Medium"/>
              <a:buNone/>
              <a:defRPr sz="16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314" name="Google Shape;314;p16"/>
          <p:cNvSpPr txBox="1"/>
          <p:nvPr>
            <p:ph idx="3" type="subTitle"/>
          </p:nvPr>
        </p:nvSpPr>
        <p:spPr>
          <a:xfrm>
            <a:off x="3468663" y="1643759"/>
            <a:ext cx="2200500" cy="824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3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15" name="Google Shape;315;p16"/>
          <p:cNvSpPr txBox="1"/>
          <p:nvPr>
            <p:ph idx="4" type="ctrTitle"/>
          </p:nvPr>
        </p:nvSpPr>
        <p:spPr>
          <a:xfrm>
            <a:off x="6142624" y="2302200"/>
            <a:ext cx="1881300" cy="4596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000000"/>
              </a:buClr>
              <a:buSzPts val="1800"/>
              <a:buFont typeface="Fira Sans Condensed Medium"/>
              <a:buNone/>
              <a:defRPr sz="16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316" name="Google Shape;316;p16"/>
          <p:cNvSpPr txBox="1"/>
          <p:nvPr>
            <p:ph idx="5" type="subTitle"/>
          </p:nvPr>
        </p:nvSpPr>
        <p:spPr>
          <a:xfrm>
            <a:off x="5947924" y="1643751"/>
            <a:ext cx="2270700" cy="824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3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17" name="Google Shape;317;p16"/>
          <p:cNvSpPr txBox="1"/>
          <p:nvPr>
            <p:ph idx="6" type="ctrTitle"/>
          </p:nvPr>
        </p:nvSpPr>
        <p:spPr>
          <a:xfrm>
            <a:off x="618825" y="411675"/>
            <a:ext cx="47277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3600"/>
              <a:buNone/>
              <a:defRPr sz="3000"/>
            </a:lvl1pPr>
            <a:lvl2pPr lvl="1" rtl="0" algn="ctr">
              <a:spcBef>
                <a:spcPts val="0"/>
              </a:spcBef>
              <a:spcAft>
                <a:spcPts val="0"/>
              </a:spcAft>
              <a:buClr>
                <a:srgbClr val="D9D9D9"/>
              </a:buClr>
              <a:buSzPts val="1800"/>
              <a:buNone/>
              <a:defRPr sz="1800">
                <a:solidFill>
                  <a:srgbClr val="D9D9D9"/>
                </a:solidFill>
              </a:defRPr>
            </a:lvl2pPr>
            <a:lvl3pPr lvl="2" rtl="0" algn="ctr">
              <a:spcBef>
                <a:spcPts val="0"/>
              </a:spcBef>
              <a:spcAft>
                <a:spcPts val="0"/>
              </a:spcAft>
              <a:buClr>
                <a:srgbClr val="D9D9D9"/>
              </a:buClr>
              <a:buSzPts val="1800"/>
              <a:buNone/>
              <a:defRPr sz="1800">
                <a:solidFill>
                  <a:srgbClr val="D9D9D9"/>
                </a:solidFill>
              </a:defRPr>
            </a:lvl3pPr>
            <a:lvl4pPr lvl="3" rtl="0" algn="ctr">
              <a:spcBef>
                <a:spcPts val="0"/>
              </a:spcBef>
              <a:spcAft>
                <a:spcPts val="0"/>
              </a:spcAft>
              <a:buClr>
                <a:srgbClr val="D9D9D9"/>
              </a:buClr>
              <a:buSzPts val="1800"/>
              <a:buNone/>
              <a:defRPr sz="1800">
                <a:solidFill>
                  <a:srgbClr val="D9D9D9"/>
                </a:solidFill>
              </a:defRPr>
            </a:lvl4pPr>
            <a:lvl5pPr lvl="4" rtl="0" algn="ctr">
              <a:spcBef>
                <a:spcPts val="0"/>
              </a:spcBef>
              <a:spcAft>
                <a:spcPts val="0"/>
              </a:spcAft>
              <a:buClr>
                <a:srgbClr val="D9D9D9"/>
              </a:buClr>
              <a:buSzPts val="1800"/>
              <a:buNone/>
              <a:defRPr sz="1800">
                <a:solidFill>
                  <a:srgbClr val="D9D9D9"/>
                </a:solidFill>
              </a:defRPr>
            </a:lvl5pPr>
            <a:lvl6pPr lvl="5" rtl="0" algn="ctr">
              <a:spcBef>
                <a:spcPts val="0"/>
              </a:spcBef>
              <a:spcAft>
                <a:spcPts val="0"/>
              </a:spcAft>
              <a:buClr>
                <a:srgbClr val="D9D9D9"/>
              </a:buClr>
              <a:buSzPts val="1800"/>
              <a:buNone/>
              <a:defRPr sz="1800">
                <a:solidFill>
                  <a:srgbClr val="D9D9D9"/>
                </a:solidFill>
              </a:defRPr>
            </a:lvl6pPr>
            <a:lvl7pPr lvl="6" rtl="0" algn="ctr">
              <a:spcBef>
                <a:spcPts val="0"/>
              </a:spcBef>
              <a:spcAft>
                <a:spcPts val="0"/>
              </a:spcAft>
              <a:buClr>
                <a:srgbClr val="D9D9D9"/>
              </a:buClr>
              <a:buSzPts val="1800"/>
              <a:buNone/>
              <a:defRPr sz="1800">
                <a:solidFill>
                  <a:srgbClr val="D9D9D9"/>
                </a:solidFill>
              </a:defRPr>
            </a:lvl7pPr>
            <a:lvl8pPr lvl="7" rtl="0" algn="ctr">
              <a:spcBef>
                <a:spcPts val="0"/>
              </a:spcBef>
              <a:spcAft>
                <a:spcPts val="0"/>
              </a:spcAft>
              <a:buClr>
                <a:srgbClr val="D9D9D9"/>
              </a:buClr>
              <a:buSzPts val="1800"/>
              <a:buNone/>
              <a:defRPr sz="1800">
                <a:solidFill>
                  <a:srgbClr val="D9D9D9"/>
                </a:solidFill>
              </a:defRPr>
            </a:lvl8pPr>
            <a:lvl9pPr lvl="8" rtl="0" algn="ctr">
              <a:spcBef>
                <a:spcPts val="0"/>
              </a:spcBef>
              <a:spcAft>
                <a:spcPts val="0"/>
              </a:spcAft>
              <a:buClr>
                <a:srgbClr val="D9D9D9"/>
              </a:buClr>
              <a:buSzPts val="1800"/>
              <a:buNone/>
              <a:defRPr sz="1800">
                <a:solidFill>
                  <a:srgbClr val="D9D9D9"/>
                </a:solidFill>
              </a:defRPr>
            </a:lvl9pPr>
          </a:lstStyle>
          <a:p/>
        </p:txBody>
      </p:sp>
      <p:sp>
        <p:nvSpPr>
          <p:cNvPr id="318" name="Google Shape;318;p16"/>
          <p:cNvSpPr txBox="1"/>
          <p:nvPr>
            <p:ph idx="7" type="ctrTitle"/>
          </p:nvPr>
        </p:nvSpPr>
        <p:spPr>
          <a:xfrm>
            <a:off x="1121525" y="4134800"/>
            <a:ext cx="1881300" cy="4596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000000"/>
              </a:buClr>
              <a:buSzPts val="1800"/>
              <a:buFont typeface="Fira Sans Condensed Medium"/>
              <a:buNone/>
              <a:defRPr sz="16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319" name="Google Shape;319;p16"/>
          <p:cNvSpPr txBox="1"/>
          <p:nvPr>
            <p:ph idx="8" type="subTitle"/>
          </p:nvPr>
        </p:nvSpPr>
        <p:spPr>
          <a:xfrm>
            <a:off x="961925" y="3479251"/>
            <a:ext cx="2200500" cy="824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3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20" name="Google Shape;320;p16"/>
          <p:cNvSpPr txBox="1"/>
          <p:nvPr>
            <p:ph idx="9" type="ctrTitle"/>
          </p:nvPr>
        </p:nvSpPr>
        <p:spPr>
          <a:xfrm>
            <a:off x="3628263" y="4134800"/>
            <a:ext cx="1881300" cy="4596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000000"/>
              </a:buClr>
              <a:buSzPts val="1800"/>
              <a:buFont typeface="Fira Sans Condensed Medium"/>
              <a:buNone/>
              <a:defRPr sz="16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321" name="Google Shape;321;p16"/>
          <p:cNvSpPr txBox="1"/>
          <p:nvPr>
            <p:ph idx="13" type="subTitle"/>
          </p:nvPr>
        </p:nvSpPr>
        <p:spPr>
          <a:xfrm>
            <a:off x="3533613" y="3479251"/>
            <a:ext cx="2070600" cy="824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3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22" name="Google Shape;322;p16"/>
          <p:cNvSpPr txBox="1"/>
          <p:nvPr>
            <p:ph idx="14" type="ctrTitle"/>
          </p:nvPr>
        </p:nvSpPr>
        <p:spPr>
          <a:xfrm>
            <a:off x="6142624" y="4134800"/>
            <a:ext cx="1881300" cy="4596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000000"/>
              </a:buClr>
              <a:buSzPts val="1800"/>
              <a:buFont typeface="Fira Sans Condensed Medium"/>
              <a:buNone/>
              <a:defRPr sz="16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323" name="Google Shape;323;p16"/>
          <p:cNvSpPr txBox="1"/>
          <p:nvPr>
            <p:ph idx="15" type="subTitle"/>
          </p:nvPr>
        </p:nvSpPr>
        <p:spPr>
          <a:xfrm>
            <a:off x="5947924" y="3479251"/>
            <a:ext cx="2270700" cy="824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3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24" name="Google Shape;324;p16"/>
          <p:cNvSpPr/>
          <p:nvPr/>
        </p:nvSpPr>
        <p:spPr>
          <a:xfrm>
            <a:off x="7573050" y="277375"/>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16"/>
          <p:cNvSpPr/>
          <p:nvPr/>
        </p:nvSpPr>
        <p:spPr>
          <a:xfrm>
            <a:off x="8985850" y="411675"/>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16"/>
          <p:cNvSpPr/>
          <p:nvPr/>
        </p:nvSpPr>
        <p:spPr>
          <a:xfrm>
            <a:off x="8359450" y="555875"/>
            <a:ext cx="52475" cy="5245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16"/>
          <p:cNvSpPr/>
          <p:nvPr/>
        </p:nvSpPr>
        <p:spPr>
          <a:xfrm>
            <a:off x="9122100" y="734250"/>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16"/>
          <p:cNvSpPr/>
          <p:nvPr/>
        </p:nvSpPr>
        <p:spPr>
          <a:xfrm>
            <a:off x="8798600" y="1088650"/>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16"/>
          <p:cNvSpPr/>
          <p:nvPr/>
        </p:nvSpPr>
        <p:spPr>
          <a:xfrm>
            <a:off x="6702523" y="444536"/>
            <a:ext cx="95493" cy="95462"/>
          </a:xfrm>
          <a:custGeom>
            <a:rect b="b" l="l" r="r" t="t"/>
            <a:pathLst>
              <a:path extrusionOk="0" h="3109" w="3110">
                <a:moveTo>
                  <a:pt x="2678" y="450"/>
                </a:moveTo>
                <a:lnTo>
                  <a:pt x="2678" y="2678"/>
                </a:lnTo>
                <a:lnTo>
                  <a:pt x="450" y="2678"/>
                </a:lnTo>
                <a:lnTo>
                  <a:pt x="450" y="450"/>
                </a:lnTo>
                <a:close/>
                <a:moveTo>
                  <a:pt x="1" y="0"/>
                </a:moveTo>
                <a:lnTo>
                  <a:pt x="1" y="3109"/>
                </a:lnTo>
                <a:lnTo>
                  <a:pt x="3109" y="3109"/>
                </a:lnTo>
                <a:lnTo>
                  <a:pt x="3109"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16"/>
          <p:cNvSpPr/>
          <p:nvPr/>
        </p:nvSpPr>
        <p:spPr>
          <a:xfrm>
            <a:off x="5904975" y="143222"/>
            <a:ext cx="82259" cy="82259"/>
          </a:xfrm>
          <a:custGeom>
            <a:rect b="b" l="l" r="r" t="t"/>
            <a:pathLst>
              <a:path extrusionOk="0" h="2679" w="2679">
                <a:moveTo>
                  <a:pt x="1" y="1"/>
                </a:moveTo>
                <a:lnTo>
                  <a:pt x="1" y="2679"/>
                </a:lnTo>
                <a:lnTo>
                  <a:pt x="2679" y="2679"/>
                </a:lnTo>
                <a:lnTo>
                  <a:pt x="2679"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16"/>
          <p:cNvSpPr/>
          <p:nvPr/>
        </p:nvSpPr>
        <p:spPr>
          <a:xfrm>
            <a:off x="303600" y="4401725"/>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16"/>
          <p:cNvSpPr/>
          <p:nvPr/>
        </p:nvSpPr>
        <p:spPr>
          <a:xfrm>
            <a:off x="564075" y="4753900"/>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2">
    <p:spTree>
      <p:nvGrpSpPr>
        <p:cNvPr id="333" name="Shape 333"/>
        <p:cNvGrpSpPr/>
        <p:nvPr/>
      </p:nvGrpSpPr>
      <p:grpSpPr>
        <a:xfrm>
          <a:off x="0" y="0"/>
          <a:ext cx="0" cy="0"/>
          <a:chOff x="0" y="0"/>
          <a:chExt cx="0" cy="0"/>
        </a:xfrm>
      </p:grpSpPr>
      <p:sp>
        <p:nvSpPr>
          <p:cNvPr id="334" name="Google Shape;334;p17"/>
          <p:cNvSpPr txBox="1"/>
          <p:nvPr>
            <p:ph type="ctrTitle"/>
          </p:nvPr>
        </p:nvSpPr>
        <p:spPr>
          <a:xfrm>
            <a:off x="1218541" y="1373195"/>
            <a:ext cx="1881300" cy="6447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000000"/>
              </a:buClr>
              <a:buSzPts val="1800"/>
              <a:buFont typeface="Fira Sans Condensed Medium"/>
              <a:buNone/>
              <a:defRPr sz="2000">
                <a:solidFill>
                  <a:schemeClr val="lt1"/>
                </a:solidFill>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335" name="Google Shape;335;p17"/>
          <p:cNvSpPr txBox="1"/>
          <p:nvPr>
            <p:ph idx="1" type="subTitle"/>
          </p:nvPr>
        </p:nvSpPr>
        <p:spPr>
          <a:xfrm>
            <a:off x="1218541" y="1865495"/>
            <a:ext cx="1881300" cy="64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4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36" name="Google Shape;336;p17"/>
          <p:cNvSpPr txBox="1"/>
          <p:nvPr>
            <p:ph idx="2" type="ctrTitle"/>
          </p:nvPr>
        </p:nvSpPr>
        <p:spPr>
          <a:xfrm>
            <a:off x="6054555" y="1373195"/>
            <a:ext cx="1881300" cy="6447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000000"/>
              </a:buClr>
              <a:buSzPts val="1800"/>
              <a:buFont typeface="Fira Sans Condensed Medium"/>
              <a:buNone/>
              <a:defRPr sz="2000">
                <a:solidFill>
                  <a:schemeClr val="lt1"/>
                </a:solidFill>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337" name="Google Shape;337;p17"/>
          <p:cNvSpPr txBox="1"/>
          <p:nvPr>
            <p:ph idx="3" type="subTitle"/>
          </p:nvPr>
        </p:nvSpPr>
        <p:spPr>
          <a:xfrm>
            <a:off x="6054555" y="1865495"/>
            <a:ext cx="1881300" cy="64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4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38" name="Google Shape;338;p17"/>
          <p:cNvSpPr txBox="1"/>
          <p:nvPr>
            <p:ph idx="4" type="ctrTitle"/>
          </p:nvPr>
        </p:nvSpPr>
        <p:spPr>
          <a:xfrm>
            <a:off x="1218541" y="2778806"/>
            <a:ext cx="1881300" cy="6447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000000"/>
              </a:buClr>
              <a:buSzPts val="1800"/>
              <a:buFont typeface="Fira Sans Condensed Medium"/>
              <a:buNone/>
              <a:defRPr sz="2000">
                <a:solidFill>
                  <a:schemeClr val="lt1"/>
                </a:solidFill>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339" name="Google Shape;339;p17"/>
          <p:cNvSpPr txBox="1"/>
          <p:nvPr>
            <p:ph idx="5" type="subTitle"/>
          </p:nvPr>
        </p:nvSpPr>
        <p:spPr>
          <a:xfrm>
            <a:off x="1116841" y="3271106"/>
            <a:ext cx="2084700" cy="64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4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40" name="Google Shape;340;p17"/>
          <p:cNvSpPr txBox="1"/>
          <p:nvPr>
            <p:ph idx="6" type="ctrTitle"/>
          </p:nvPr>
        </p:nvSpPr>
        <p:spPr>
          <a:xfrm>
            <a:off x="6054555" y="2778806"/>
            <a:ext cx="1881300" cy="6447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000000"/>
              </a:buClr>
              <a:buSzPts val="1800"/>
              <a:buFont typeface="Fira Sans Condensed Medium"/>
              <a:buNone/>
              <a:defRPr sz="2000">
                <a:solidFill>
                  <a:schemeClr val="lt1"/>
                </a:solidFill>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341" name="Google Shape;341;p17"/>
          <p:cNvSpPr txBox="1"/>
          <p:nvPr>
            <p:ph idx="7" type="subTitle"/>
          </p:nvPr>
        </p:nvSpPr>
        <p:spPr>
          <a:xfrm>
            <a:off x="6054555" y="3271106"/>
            <a:ext cx="1881300" cy="64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4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42" name="Google Shape;342;p17"/>
          <p:cNvSpPr txBox="1"/>
          <p:nvPr>
            <p:ph idx="8" type="ctrTitle"/>
          </p:nvPr>
        </p:nvSpPr>
        <p:spPr>
          <a:xfrm>
            <a:off x="618825" y="411675"/>
            <a:ext cx="47277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3600"/>
              <a:buNone/>
              <a:defRPr sz="3000"/>
            </a:lvl1pPr>
            <a:lvl2pPr lvl="1" rtl="0" algn="ctr">
              <a:spcBef>
                <a:spcPts val="0"/>
              </a:spcBef>
              <a:spcAft>
                <a:spcPts val="0"/>
              </a:spcAft>
              <a:buClr>
                <a:srgbClr val="D9D9D9"/>
              </a:buClr>
              <a:buSzPts val="1800"/>
              <a:buNone/>
              <a:defRPr sz="1800">
                <a:solidFill>
                  <a:srgbClr val="D9D9D9"/>
                </a:solidFill>
              </a:defRPr>
            </a:lvl2pPr>
            <a:lvl3pPr lvl="2" rtl="0" algn="ctr">
              <a:spcBef>
                <a:spcPts val="0"/>
              </a:spcBef>
              <a:spcAft>
                <a:spcPts val="0"/>
              </a:spcAft>
              <a:buClr>
                <a:srgbClr val="D9D9D9"/>
              </a:buClr>
              <a:buSzPts val="1800"/>
              <a:buNone/>
              <a:defRPr sz="1800">
                <a:solidFill>
                  <a:srgbClr val="D9D9D9"/>
                </a:solidFill>
              </a:defRPr>
            </a:lvl3pPr>
            <a:lvl4pPr lvl="3" rtl="0" algn="ctr">
              <a:spcBef>
                <a:spcPts val="0"/>
              </a:spcBef>
              <a:spcAft>
                <a:spcPts val="0"/>
              </a:spcAft>
              <a:buClr>
                <a:srgbClr val="D9D9D9"/>
              </a:buClr>
              <a:buSzPts val="1800"/>
              <a:buNone/>
              <a:defRPr sz="1800">
                <a:solidFill>
                  <a:srgbClr val="D9D9D9"/>
                </a:solidFill>
              </a:defRPr>
            </a:lvl4pPr>
            <a:lvl5pPr lvl="4" rtl="0" algn="ctr">
              <a:spcBef>
                <a:spcPts val="0"/>
              </a:spcBef>
              <a:spcAft>
                <a:spcPts val="0"/>
              </a:spcAft>
              <a:buClr>
                <a:srgbClr val="D9D9D9"/>
              </a:buClr>
              <a:buSzPts val="1800"/>
              <a:buNone/>
              <a:defRPr sz="1800">
                <a:solidFill>
                  <a:srgbClr val="D9D9D9"/>
                </a:solidFill>
              </a:defRPr>
            </a:lvl5pPr>
            <a:lvl6pPr lvl="5" rtl="0" algn="ctr">
              <a:spcBef>
                <a:spcPts val="0"/>
              </a:spcBef>
              <a:spcAft>
                <a:spcPts val="0"/>
              </a:spcAft>
              <a:buClr>
                <a:srgbClr val="D9D9D9"/>
              </a:buClr>
              <a:buSzPts val="1800"/>
              <a:buNone/>
              <a:defRPr sz="1800">
                <a:solidFill>
                  <a:srgbClr val="D9D9D9"/>
                </a:solidFill>
              </a:defRPr>
            </a:lvl6pPr>
            <a:lvl7pPr lvl="6" rtl="0" algn="ctr">
              <a:spcBef>
                <a:spcPts val="0"/>
              </a:spcBef>
              <a:spcAft>
                <a:spcPts val="0"/>
              </a:spcAft>
              <a:buClr>
                <a:srgbClr val="D9D9D9"/>
              </a:buClr>
              <a:buSzPts val="1800"/>
              <a:buNone/>
              <a:defRPr sz="1800">
                <a:solidFill>
                  <a:srgbClr val="D9D9D9"/>
                </a:solidFill>
              </a:defRPr>
            </a:lvl7pPr>
            <a:lvl8pPr lvl="7" rtl="0" algn="ctr">
              <a:spcBef>
                <a:spcPts val="0"/>
              </a:spcBef>
              <a:spcAft>
                <a:spcPts val="0"/>
              </a:spcAft>
              <a:buClr>
                <a:srgbClr val="D9D9D9"/>
              </a:buClr>
              <a:buSzPts val="1800"/>
              <a:buNone/>
              <a:defRPr sz="1800">
                <a:solidFill>
                  <a:srgbClr val="D9D9D9"/>
                </a:solidFill>
              </a:defRPr>
            </a:lvl8pPr>
            <a:lvl9pPr lvl="8" rtl="0" algn="ctr">
              <a:spcBef>
                <a:spcPts val="0"/>
              </a:spcBef>
              <a:spcAft>
                <a:spcPts val="0"/>
              </a:spcAft>
              <a:buClr>
                <a:srgbClr val="D9D9D9"/>
              </a:buClr>
              <a:buSzPts val="1800"/>
              <a:buNone/>
              <a:defRPr sz="1800">
                <a:solidFill>
                  <a:srgbClr val="D9D9D9"/>
                </a:solidFill>
              </a:defRPr>
            </a:lvl9pPr>
          </a:lstStyle>
          <a:p/>
        </p:txBody>
      </p:sp>
      <p:sp>
        <p:nvSpPr>
          <p:cNvPr id="343" name="Google Shape;343;p17"/>
          <p:cNvSpPr/>
          <p:nvPr/>
        </p:nvSpPr>
        <p:spPr>
          <a:xfrm>
            <a:off x="7647375" y="949600"/>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17"/>
          <p:cNvSpPr/>
          <p:nvPr/>
        </p:nvSpPr>
        <p:spPr>
          <a:xfrm>
            <a:off x="8985850" y="411675"/>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17"/>
          <p:cNvSpPr/>
          <p:nvPr/>
        </p:nvSpPr>
        <p:spPr>
          <a:xfrm>
            <a:off x="8359450" y="555875"/>
            <a:ext cx="52475" cy="5245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17"/>
          <p:cNvSpPr/>
          <p:nvPr/>
        </p:nvSpPr>
        <p:spPr>
          <a:xfrm>
            <a:off x="9122100" y="734250"/>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17"/>
          <p:cNvSpPr/>
          <p:nvPr/>
        </p:nvSpPr>
        <p:spPr>
          <a:xfrm>
            <a:off x="8798600" y="1088650"/>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17"/>
          <p:cNvSpPr/>
          <p:nvPr/>
        </p:nvSpPr>
        <p:spPr>
          <a:xfrm>
            <a:off x="6099342" y="-150600"/>
            <a:ext cx="96045" cy="95462"/>
          </a:xfrm>
          <a:custGeom>
            <a:rect b="b" l="l" r="r" t="t"/>
            <a:pathLst>
              <a:path extrusionOk="0" h="3109" w="3128">
                <a:moveTo>
                  <a:pt x="2678" y="431"/>
                </a:moveTo>
                <a:lnTo>
                  <a:pt x="2678" y="2659"/>
                </a:lnTo>
                <a:lnTo>
                  <a:pt x="450" y="2659"/>
                </a:lnTo>
                <a:lnTo>
                  <a:pt x="450" y="431"/>
                </a:lnTo>
                <a:close/>
                <a:moveTo>
                  <a:pt x="0" y="0"/>
                </a:moveTo>
                <a:lnTo>
                  <a:pt x="0" y="3109"/>
                </a:lnTo>
                <a:lnTo>
                  <a:pt x="3128" y="3109"/>
                </a:lnTo>
                <a:lnTo>
                  <a:pt x="312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17"/>
          <p:cNvSpPr/>
          <p:nvPr/>
        </p:nvSpPr>
        <p:spPr>
          <a:xfrm>
            <a:off x="6702523" y="444536"/>
            <a:ext cx="95493" cy="95462"/>
          </a:xfrm>
          <a:custGeom>
            <a:rect b="b" l="l" r="r" t="t"/>
            <a:pathLst>
              <a:path extrusionOk="0" h="3109" w="3110">
                <a:moveTo>
                  <a:pt x="2678" y="450"/>
                </a:moveTo>
                <a:lnTo>
                  <a:pt x="2678" y="2678"/>
                </a:lnTo>
                <a:lnTo>
                  <a:pt x="450" y="2678"/>
                </a:lnTo>
                <a:lnTo>
                  <a:pt x="450" y="450"/>
                </a:lnTo>
                <a:close/>
                <a:moveTo>
                  <a:pt x="1" y="0"/>
                </a:moveTo>
                <a:lnTo>
                  <a:pt x="1" y="3109"/>
                </a:lnTo>
                <a:lnTo>
                  <a:pt x="3109" y="3109"/>
                </a:lnTo>
                <a:lnTo>
                  <a:pt x="3109"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17"/>
          <p:cNvSpPr/>
          <p:nvPr/>
        </p:nvSpPr>
        <p:spPr>
          <a:xfrm>
            <a:off x="5904975" y="143222"/>
            <a:ext cx="82259" cy="82259"/>
          </a:xfrm>
          <a:custGeom>
            <a:rect b="b" l="l" r="r" t="t"/>
            <a:pathLst>
              <a:path extrusionOk="0" h="2679" w="2679">
                <a:moveTo>
                  <a:pt x="1" y="1"/>
                </a:moveTo>
                <a:lnTo>
                  <a:pt x="1" y="2679"/>
                </a:lnTo>
                <a:lnTo>
                  <a:pt x="2679" y="2679"/>
                </a:lnTo>
                <a:lnTo>
                  <a:pt x="2679"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17"/>
          <p:cNvSpPr/>
          <p:nvPr/>
        </p:nvSpPr>
        <p:spPr>
          <a:xfrm>
            <a:off x="303600" y="4401725"/>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17"/>
          <p:cNvSpPr/>
          <p:nvPr/>
        </p:nvSpPr>
        <p:spPr>
          <a:xfrm>
            <a:off x="816650" y="4612675"/>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2">
  <p:cSld name="CUSTOM_2_1">
    <p:spTree>
      <p:nvGrpSpPr>
        <p:cNvPr id="353" name="Shape 353"/>
        <p:cNvGrpSpPr/>
        <p:nvPr/>
      </p:nvGrpSpPr>
      <p:grpSpPr>
        <a:xfrm>
          <a:off x="0" y="0"/>
          <a:ext cx="0" cy="0"/>
          <a:chOff x="0" y="0"/>
          <a:chExt cx="0" cy="0"/>
        </a:xfrm>
      </p:grpSpPr>
      <p:sp>
        <p:nvSpPr>
          <p:cNvPr id="354" name="Google Shape;354;p18"/>
          <p:cNvSpPr txBox="1"/>
          <p:nvPr>
            <p:ph type="ctrTitle"/>
          </p:nvPr>
        </p:nvSpPr>
        <p:spPr>
          <a:xfrm>
            <a:off x="915161" y="2299544"/>
            <a:ext cx="1881300" cy="644700"/>
          </a:xfrm>
          <a:prstGeom prst="rect">
            <a:avLst/>
          </a:prstGeom>
          <a:ln>
            <a:noFill/>
          </a:ln>
        </p:spPr>
        <p:txBody>
          <a:bodyPr anchorCtr="0" anchor="t" bIns="91425" lIns="91425" spcFirstLastPara="1" rIns="91425" wrap="square" tIns="91425">
            <a:noAutofit/>
          </a:bodyPr>
          <a:lstStyle>
            <a:lvl1pPr lvl="0" rtl="0" algn="r">
              <a:spcBef>
                <a:spcPts val="0"/>
              </a:spcBef>
              <a:spcAft>
                <a:spcPts val="0"/>
              </a:spcAft>
              <a:buClr>
                <a:srgbClr val="000000"/>
              </a:buClr>
              <a:buSzPts val="1800"/>
              <a:buNone/>
              <a:defRPr sz="20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None/>
              <a:defRPr sz="1800">
                <a:solidFill>
                  <a:srgbClr val="000000"/>
                </a:solidFill>
              </a:defRPr>
            </a:lvl2pPr>
            <a:lvl3pPr lvl="2" rtl="0" algn="ctr">
              <a:spcBef>
                <a:spcPts val="0"/>
              </a:spcBef>
              <a:spcAft>
                <a:spcPts val="0"/>
              </a:spcAft>
              <a:buClr>
                <a:srgbClr val="000000"/>
              </a:buClr>
              <a:buSzPts val="1800"/>
              <a:buNone/>
              <a:defRPr sz="1800">
                <a:solidFill>
                  <a:srgbClr val="000000"/>
                </a:solidFill>
              </a:defRPr>
            </a:lvl3pPr>
            <a:lvl4pPr lvl="3" rtl="0" algn="ctr">
              <a:spcBef>
                <a:spcPts val="0"/>
              </a:spcBef>
              <a:spcAft>
                <a:spcPts val="0"/>
              </a:spcAft>
              <a:buClr>
                <a:srgbClr val="000000"/>
              </a:buClr>
              <a:buSzPts val="1800"/>
              <a:buNone/>
              <a:defRPr sz="1800">
                <a:solidFill>
                  <a:srgbClr val="000000"/>
                </a:solidFill>
              </a:defRPr>
            </a:lvl4pPr>
            <a:lvl5pPr lvl="4" rtl="0" algn="ctr">
              <a:spcBef>
                <a:spcPts val="0"/>
              </a:spcBef>
              <a:spcAft>
                <a:spcPts val="0"/>
              </a:spcAft>
              <a:buClr>
                <a:srgbClr val="000000"/>
              </a:buClr>
              <a:buSzPts val="1800"/>
              <a:buNone/>
              <a:defRPr sz="1800">
                <a:solidFill>
                  <a:srgbClr val="000000"/>
                </a:solidFill>
              </a:defRPr>
            </a:lvl5pPr>
            <a:lvl6pPr lvl="5" rtl="0" algn="ctr">
              <a:spcBef>
                <a:spcPts val="0"/>
              </a:spcBef>
              <a:spcAft>
                <a:spcPts val="0"/>
              </a:spcAft>
              <a:buClr>
                <a:srgbClr val="000000"/>
              </a:buClr>
              <a:buSzPts val="1800"/>
              <a:buNone/>
              <a:defRPr sz="1800">
                <a:solidFill>
                  <a:srgbClr val="000000"/>
                </a:solidFill>
              </a:defRPr>
            </a:lvl6pPr>
            <a:lvl7pPr lvl="6" rtl="0" algn="ctr">
              <a:spcBef>
                <a:spcPts val="0"/>
              </a:spcBef>
              <a:spcAft>
                <a:spcPts val="0"/>
              </a:spcAft>
              <a:buClr>
                <a:srgbClr val="000000"/>
              </a:buClr>
              <a:buSzPts val="1800"/>
              <a:buNone/>
              <a:defRPr sz="1800">
                <a:solidFill>
                  <a:srgbClr val="000000"/>
                </a:solidFill>
              </a:defRPr>
            </a:lvl7pPr>
            <a:lvl8pPr lvl="7" rtl="0" algn="ctr">
              <a:spcBef>
                <a:spcPts val="0"/>
              </a:spcBef>
              <a:spcAft>
                <a:spcPts val="0"/>
              </a:spcAft>
              <a:buClr>
                <a:srgbClr val="000000"/>
              </a:buClr>
              <a:buSzPts val="1800"/>
              <a:buNone/>
              <a:defRPr sz="1800">
                <a:solidFill>
                  <a:srgbClr val="000000"/>
                </a:solidFill>
              </a:defRPr>
            </a:lvl8pPr>
            <a:lvl9pPr lvl="8" rtl="0" algn="ctr">
              <a:spcBef>
                <a:spcPts val="0"/>
              </a:spcBef>
              <a:spcAft>
                <a:spcPts val="0"/>
              </a:spcAft>
              <a:buClr>
                <a:srgbClr val="000000"/>
              </a:buClr>
              <a:buSzPts val="1800"/>
              <a:buNone/>
              <a:defRPr sz="1800">
                <a:solidFill>
                  <a:srgbClr val="000000"/>
                </a:solidFill>
              </a:defRPr>
            </a:lvl9pPr>
          </a:lstStyle>
          <a:p/>
        </p:txBody>
      </p:sp>
      <p:sp>
        <p:nvSpPr>
          <p:cNvPr id="355" name="Google Shape;355;p18"/>
          <p:cNvSpPr txBox="1"/>
          <p:nvPr>
            <p:ph idx="1" type="subTitle"/>
          </p:nvPr>
        </p:nvSpPr>
        <p:spPr>
          <a:xfrm>
            <a:off x="879139" y="1777397"/>
            <a:ext cx="1917300" cy="644700"/>
          </a:xfrm>
          <a:prstGeom prst="rect">
            <a:avLst/>
          </a:prstGeom>
        </p:spPr>
        <p:txBody>
          <a:bodyPr anchorCtr="0" anchor="b" bIns="91425" lIns="91425" spcFirstLastPara="1" rIns="91425" wrap="square" tIns="91425">
            <a:noAutofit/>
          </a:bodyPr>
          <a:lstStyle>
            <a:lvl1pPr lvl="0" rtl="0" algn="r">
              <a:lnSpc>
                <a:spcPct val="100000"/>
              </a:lnSpc>
              <a:spcBef>
                <a:spcPts val="0"/>
              </a:spcBef>
              <a:spcAft>
                <a:spcPts val="0"/>
              </a:spcAft>
              <a:buClr>
                <a:srgbClr val="000000"/>
              </a:buClr>
              <a:buSzPts val="1000"/>
              <a:buNone/>
              <a:defRPr sz="14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56" name="Google Shape;356;p18"/>
          <p:cNvSpPr txBox="1"/>
          <p:nvPr>
            <p:ph idx="2" type="ctrTitle"/>
          </p:nvPr>
        </p:nvSpPr>
        <p:spPr>
          <a:xfrm>
            <a:off x="6345518" y="2299544"/>
            <a:ext cx="1881300" cy="6447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Clr>
                <a:srgbClr val="000000"/>
              </a:buClr>
              <a:buSzPts val="1800"/>
              <a:buNone/>
              <a:defRPr sz="20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None/>
              <a:defRPr sz="1800">
                <a:solidFill>
                  <a:srgbClr val="000000"/>
                </a:solidFill>
              </a:defRPr>
            </a:lvl2pPr>
            <a:lvl3pPr lvl="2" rtl="0" algn="ctr">
              <a:spcBef>
                <a:spcPts val="0"/>
              </a:spcBef>
              <a:spcAft>
                <a:spcPts val="0"/>
              </a:spcAft>
              <a:buClr>
                <a:srgbClr val="000000"/>
              </a:buClr>
              <a:buSzPts val="1800"/>
              <a:buNone/>
              <a:defRPr sz="1800">
                <a:solidFill>
                  <a:srgbClr val="000000"/>
                </a:solidFill>
              </a:defRPr>
            </a:lvl3pPr>
            <a:lvl4pPr lvl="3" rtl="0" algn="ctr">
              <a:spcBef>
                <a:spcPts val="0"/>
              </a:spcBef>
              <a:spcAft>
                <a:spcPts val="0"/>
              </a:spcAft>
              <a:buClr>
                <a:srgbClr val="000000"/>
              </a:buClr>
              <a:buSzPts val="1800"/>
              <a:buNone/>
              <a:defRPr sz="1800">
                <a:solidFill>
                  <a:srgbClr val="000000"/>
                </a:solidFill>
              </a:defRPr>
            </a:lvl4pPr>
            <a:lvl5pPr lvl="4" rtl="0" algn="ctr">
              <a:spcBef>
                <a:spcPts val="0"/>
              </a:spcBef>
              <a:spcAft>
                <a:spcPts val="0"/>
              </a:spcAft>
              <a:buClr>
                <a:srgbClr val="000000"/>
              </a:buClr>
              <a:buSzPts val="1800"/>
              <a:buNone/>
              <a:defRPr sz="1800">
                <a:solidFill>
                  <a:srgbClr val="000000"/>
                </a:solidFill>
              </a:defRPr>
            </a:lvl5pPr>
            <a:lvl6pPr lvl="5" rtl="0" algn="ctr">
              <a:spcBef>
                <a:spcPts val="0"/>
              </a:spcBef>
              <a:spcAft>
                <a:spcPts val="0"/>
              </a:spcAft>
              <a:buClr>
                <a:srgbClr val="000000"/>
              </a:buClr>
              <a:buSzPts val="1800"/>
              <a:buNone/>
              <a:defRPr sz="1800">
                <a:solidFill>
                  <a:srgbClr val="000000"/>
                </a:solidFill>
              </a:defRPr>
            </a:lvl6pPr>
            <a:lvl7pPr lvl="6" rtl="0" algn="ctr">
              <a:spcBef>
                <a:spcPts val="0"/>
              </a:spcBef>
              <a:spcAft>
                <a:spcPts val="0"/>
              </a:spcAft>
              <a:buClr>
                <a:srgbClr val="000000"/>
              </a:buClr>
              <a:buSzPts val="1800"/>
              <a:buNone/>
              <a:defRPr sz="1800">
                <a:solidFill>
                  <a:srgbClr val="000000"/>
                </a:solidFill>
              </a:defRPr>
            </a:lvl7pPr>
            <a:lvl8pPr lvl="7" rtl="0" algn="ctr">
              <a:spcBef>
                <a:spcPts val="0"/>
              </a:spcBef>
              <a:spcAft>
                <a:spcPts val="0"/>
              </a:spcAft>
              <a:buClr>
                <a:srgbClr val="000000"/>
              </a:buClr>
              <a:buSzPts val="1800"/>
              <a:buNone/>
              <a:defRPr sz="1800">
                <a:solidFill>
                  <a:srgbClr val="000000"/>
                </a:solidFill>
              </a:defRPr>
            </a:lvl8pPr>
            <a:lvl9pPr lvl="8" rtl="0" algn="ctr">
              <a:spcBef>
                <a:spcPts val="0"/>
              </a:spcBef>
              <a:spcAft>
                <a:spcPts val="0"/>
              </a:spcAft>
              <a:buClr>
                <a:srgbClr val="000000"/>
              </a:buClr>
              <a:buSzPts val="1800"/>
              <a:buNone/>
              <a:defRPr sz="1800">
                <a:solidFill>
                  <a:srgbClr val="000000"/>
                </a:solidFill>
              </a:defRPr>
            </a:lvl9pPr>
          </a:lstStyle>
          <a:p/>
        </p:txBody>
      </p:sp>
      <p:sp>
        <p:nvSpPr>
          <p:cNvPr id="357" name="Google Shape;357;p18"/>
          <p:cNvSpPr txBox="1"/>
          <p:nvPr>
            <p:ph idx="3" type="subTitle"/>
          </p:nvPr>
        </p:nvSpPr>
        <p:spPr>
          <a:xfrm>
            <a:off x="6345518" y="1777397"/>
            <a:ext cx="1881300" cy="644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rgbClr val="000000"/>
              </a:buClr>
              <a:buSzPts val="1000"/>
              <a:buNone/>
              <a:defRPr sz="14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58" name="Google Shape;358;p18"/>
          <p:cNvSpPr txBox="1"/>
          <p:nvPr>
            <p:ph idx="4" type="ctrTitle"/>
          </p:nvPr>
        </p:nvSpPr>
        <p:spPr>
          <a:xfrm>
            <a:off x="915161" y="2861525"/>
            <a:ext cx="1881300" cy="644700"/>
          </a:xfrm>
          <a:prstGeom prst="rect">
            <a:avLst/>
          </a:prstGeom>
          <a:ln>
            <a:noFill/>
          </a:ln>
        </p:spPr>
        <p:txBody>
          <a:bodyPr anchorCtr="0" anchor="b" bIns="91425" lIns="91425" spcFirstLastPara="1" rIns="91425" wrap="square" tIns="91425">
            <a:noAutofit/>
          </a:bodyPr>
          <a:lstStyle>
            <a:lvl1pPr lvl="0" rtl="0" algn="r">
              <a:spcBef>
                <a:spcPts val="0"/>
              </a:spcBef>
              <a:spcAft>
                <a:spcPts val="0"/>
              </a:spcAft>
              <a:buClr>
                <a:srgbClr val="000000"/>
              </a:buClr>
              <a:buSzPts val="1800"/>
              <a:buNone/>
              <a:defRPr sz="20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None/>
              <a:defRPr sz="1800">
                <a:solidFill>
                  <a:srgbClr val="000000"/>
                </a:solidFill>
              </a:defRPr>
            </a:lvl2pPr>
            <a:lvl3pPr lvl="2" rtl="0" algn="ctr">
              <a:spcBef>
                <a:spcPts val="0"/>
              </a:spcBef>
              <a:spcAft>
                <a:spcPts val="0"/>
              </a:spcAft>
              <a:buClr>
                <a:srgbClr val="000000"/>
              </a:buClr>
              <a:buSzPts val="1800"/>
              <a:buNone/>
              <a:defRPr sz="1800">
                <a:solidFill>
                  <a:srgbClr val="000000"/>
                </a:solidFill>
              </a:defRPr>
            </a:lvl3pPr>
            <a:lvl4pPr lvl="3" rtl="0" algn="ctr">
              <a:spcBef>
                <a:spcPts val="0"/>
              </a:spcBef>
              <a:spcAft>
                <a:spcPts val="0"/>
              </a:spcAft>
              <a:buClr>
                <a:srgbClr val="000000"/>
              </a:buClr>
              <a:buSzPts val="1800"/>
              <a:buNone/>
              <a:defRPr sz="1800">
                <a:solidFill>
                  <a:srgbClr val="000000"/>
                </a:solidFill>
              </a:defRPr>
            </a:lvl4pPr>
            <a:lvl5pPr lvl="4" rtl="0" algn="ctr">
              <a:spcBef>
                <a:spcPts val="0"/>
              </a:spcBef>
              <a:spcAft>
                <a:spcPts val="0"/>
              </a:spcAft>
              <a:buClr>
                <a:srgbClr val="000000"/>
              </a:buClr>
              <a:buSzPts val="1800"/>
              <a:buNone/>
              <a:defRPr sz="1800">
                <a:solidFill>
                  <a:srgbClr val="000000"/>
                </a:solidFill>
              </a:defRPr>
            </a:lvl5pPr>
            <a:lvl6pPr lvl="5" rtl="0" algn="ctr">
              <a:spcBef>
                <a:spcPts val="0"/>
              </a:spcBef>
              <a:spcAft>
                <a:spcPts val="0"/>
              </a:spcAft>
              <a:buClr>
                <a:srgbClr val="000000"/>
              </a:buClr>
              <a:buSzPts val="1800"/>
              <a:buNone/>
              <a:defRPr sz="1800">
                <a:solidFill>
                  <a:srgbClr val="000000"/>
                </a:solidFill>
              </a:defRPr>
            </a:lvl6pPr>
            <a:lvl7pPr lvl="6" rtl="0" algn="ctr">
              <a:spcBef>
                <a:spcPts val="0"/>
              </a:spcBef>
              <a:spcAft>
                <a:spcPts val="0"/>
              </a:spcAft>
              <a:buClr>
                <a:srgbClr val="000000"/>
              </a:buClr>
              <a:buSzPts val="1800"/>
              <a:buNone/>
              <a:defRPr sz="1800">
                <a:solidFill>
                  <a:srgbClr val="000000"/>
                </a:solidFill>
              </a:defRPr>
            </a:lvl7pPr>
            <a:lvl8pPr lvl="7" rtl="0" algn="ctr">
              <a:spcBef>
                <a:spcPts val="0"/>
              </a:spcBef>
              <a:spcAft>
                <a:spcPts val="0"/>
              </a:spcAft>
              <a:buClr>
                <a:srgbClr val="000000"/>
              </a:buClr>
              <a:buSzPts val="1800"/>
              <a:buNone/>
              <a:defRPr sz="1800">
                <a:solidFill>
                  <a:srgbClr val="000000"/>
                </a:solidFill>
              </a:defRPr>
            </a:lvl8pPr>
            <a:lvl9pPr lvl="8" rtl="0" algn="ctr">
              <a:spcBef>
                <a:spcPts val="0"/>
              </a:spcBef>
              <a:spcAft>
                <a:spcPts val="0"/>
              </a:spcAft>
              <a:buClr>
                <a:srgbClr val="000000"/>
              </a:buClr>
              <a:buSzPts val="1800"/>
              <a:buNone/>
              <a:defRPr sz="1800">
                <a:solidFill>
                  <a:srgbClr val="000000"/>
                </a:solidFill>
              </a:defRPr>
            </a:lvl9pPr>
          </a:lstStyle>
          <a:p/>
        </p:txBody>
      </p:sp>
      <p:sp>
        <p:nvSpPr>
          <p:cNvPr id="359" name="Google Shape;359;p18"/>
          <p:cNvSpPr txBox="1"/>
          <p:nvPr>
            <p:ph idx="5" type="subTitle"/>
          </p:nvPr>
        </p:nvSpPr>
        <p:spPr>
          <a:xfrm>
            <a:off x="915161" y="3353275"/>
            <a:ext cx="1881300" cy="644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rgbClr val="000000"/>
              </a:buClr>
              <a:buSzPts val="1000"/>
              <a:buNone/>
              <a:defRPr sz="14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60" name="Google Shape;360;p18"/>
          <p:cNvSpPr txBox="1"/>
          <p:nvPr>
            <p:ph idx="6" type="ctrTitle"/>
          </p:nvPr>
        </p:nvSpPr>
        <p:spPr>
          <a:xfrm>
            <a:off x="6345518" y="2861525"/>
            <a:ext cx="18813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Clr>
                <a:srgbClr val="000000"/>
              </a:buClr>
              <a:buSzPts val="1800"/>
              <a:buNone/>
              <a:defRPr sz="20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None/>
              <a:defRPr sz="1800">
                <a:solidFill>
                  <a:srgbClr val="000000"/>
                </a:solidFill>
              </a:defRPr>
            </a:lvl2pPr>
            <a:lvl3pPr lvl="2" rtl="0" algn="ctr">
              <a:spcBef>
                <a:spcPts val="0"/>
              </a:spcBef>
              <a:spcAft>
                <a:spcPts val="0"/>
              </a:spcAft>
              <a:buClr>
                <a:srgbClr val="000000"/>
              </a:buClr>
              <a:buSzPts val="1800"/>
              <a:buNone/>
              <a:defRPr sz="1800">
                <a:solidFill>
                  <a:srgbClr val="000000"/>
                </a:solidFill>
              </a:defRPr>
            </a:lvl3pPr>
            <a:lvl4pPr lvl="3" rtl="0" algn="ctr">
              <a:spcBef>
                <a:spcPts val="0"/>
              </a:spcBef>
              <a:spcAft>
                <a:spcPts val="0"/>
              </a:spcAft>
              <a:buClr>
                <a:srgbClr val="000000"/>
              </a:buClr>
              <a:buSzPts val="1800"/>
              <a:buNone/>
              <a:defRPr sz="1800">
                <a:solidFill>
                  <a:srgbClr val="000000"/>
                </a:solidFill>
              </a:defRPr>
            </a:lvl4pPr>
            <a:lvl5pPr lvl="4" rtl="0" algn="ctr">
              <a:spcBef>
                <a:spcPts val="0"/>
              </a:spcBef>
              <a:spcAft>
                <a:spcPts val="0"/>
              </a:spcAft>
              <a:buClr>
                <a:srgbClr val="000000"/>
              </a:buClr>
              <a:buSzPts val="1800"/>
              <a:buNone/>
              <a:defRPr sz="1800">
                <a:solidFill>
                  <a:srgbClr val="000000"/>
                </a:solidFill>
              </a:defRPr>
            </a:lvl5pPr>
            <a:lvl6pPr lvl="5" rtl="0" algn="ctr">
              <a:spcBef>
                <a:spcPts val="0"/>
              </a:spcBef>
              <a:spcAft>
                <a:spcPts val="0"/>
              </a:spcAft>
              <a:buClr>
                <a:srgbClr val="000000"/>
              </a:buClr>
              <a:buSzPts val="1800"/>
              <a:buNone/>
              <a:defRPr sz="1800">
                <a:solidFill>
                  <a:srgbClr val="000000"/>
                </a:solidFill>
              </a:defRPr>
            </a:lvl6pPr>
            <a:lvl7pPr lvl="6" rtl="0" algn="ctr">
              <a:spcBef>
                <a:spcPts val="0"/>
              </a:spcBef>
              <a:spcAft>
                <a:spcPts val="0"/>
              </a:spcAft>
              <a:buClr>
                <a:srgbClr val="000000"/>
              </a:buClr>
              <a:buSzPts val="1800"/>
              <a:buNone/>
              <a:defRPr sz="1800">
                <a:solidFill>
                  <a:srgbClr val="000000"/>
                </a:solidFill>
              </a:defRPr>
            </a:lvl7pPr>
            <a:lvl8pPr lvl="7" rtl="0" algn="ctr">
              <a:spcBef>
                <a:spcPts val="0"/>
              </a:spcBef>
              <a:spcAft>
                <a:spcPts val="0"/>
              </a:spcAft>
              <a:buClr>
                <a:srgbClr val="000000"/>
              </a:buClr>
              <a:buSzPts val="1800"/>
              <a:buNone/>
              <a:defRPr sz="1800">
                <a:solidFill>
                  <a:srgbClr val="000000"/>
                </a:solidFill>
              </a:defRPr>
            </a:lvl8pPr>
            <a:lvl9pPr lvl="8" rtl="0" algn="ctr">
              <a:spcBef>
                <a:spcPts val="0"/>
              </a:spcBef>
              <a:spcAft>
                <a:spcPts val="0"/>
              </a:spcAft>
              <a:buClr>
                <a:srgbClr val="000000"/>
              </a:buClr>
              <a:buSzPts val="1800"/>
              <a:buNone/>
              <a:defRPr sz="1800">
                <a:solidFill>
                  <a:srgbClr val="000000"/>
                </a:solidFill>
              </a:defRPr>
            </a:lvl9pPr>
          </a:lstStyle>
          <a:p/>
        </p:txBody>
      </p:sp>
      <p:sp>
        <p:nvSpPr>
          <p:cNvPr id="361" name="Google Shape;361;p18"/>
          <p:cNvSpPr txBox="1"/>
          <p:nvPr>
            <p:ph idx="7" type="subTitle"/>
          </p:nvPr>
        </p:nvSpPr>
        <p:spPr>
          <a:xfrm>
            <a:off x="6345518" y="3353275"/>
            <a:ext cx="1656600" cy="644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00000"/>
              </a:buClr>
              <a:buSzPts val="1000"/>
              <a:buNone/>
              <a:defRPr sz="14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62" name="Google Shape;362;p18"/>
          <p:cNvSpPr txBox="1"/>
          <p:nvPr>
            <p:ph idx="8" type="ctrTitle"/>
          </p:nvPr>
        </p:nvSpPr>
        <p:spPr>
          <a:xfrm>
            <a:off x="618825" y="411675"/>
            <a:ext cx="47277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3600"/>
              <a:buNone/>
              <a:defRPr sz="3000"/>
            </a:lvl1pPr>
            <a:lvl2pPr lvl="1" rtl="0" algn="ctr">
              <a:spcBef>
                <a:spcPts val="0"/>
              </a:spcBef>
              <a:spcAft>
                <a:spcPts val="0"/>
              </a:spcAft>
              <a:buClr>
                <a:srgbClr val="D9D9D9"/>
              </a:buClr>
              <a:buSzPts val="1800"/>
              <a:buNone/>
              <a:defRPr sz="1800">
                <a:solidFill>
                  <a:srgbClr val="D9D9D9"/>
                </a:solidFill>
              </a:defRPr>
            </a:lvl2pPr>
            <a:lvl3pPr lvl="2" rtl="0" algn="ctr">
              <a:spcBef>
                <a:spcPts val="0"/>
              </a:spcBef>
              <a:spcAft>
                <a:spcPts val="0"/>
              </a:spcAft>
              <a:buClr>
                <a:srgbClr val="D9D9D9"/>
              </a:buClr>
              <a:buSzPts val="1800"/>
              <a:buNone/>
              <a:defRPr sz="1800">
                <a:solidFill>
                  <a:srgbClr val="D9D9D9"/>
                </a:solidFill>
              </a:defRPr>
            </a:lvl3pPr>
            <a:lvl4pPr lvl="3" rtl="0" algn="ctr">
              <a:spcBef>
                <a:spcPts val="0"/>
              </a:spcBef>
              <a:spcAft>
                <a:spcPts val="0"/>
              </a:spcAft>
              <a:buClr>
                <a:srgbClr val="D9D9D9"/>
              </a:buClr>
              <a:buSzPts val="1800"/>
              <a:buNone/>
              <a:defRPr sz="1800">
                <a:solidFill>
                  <a:srgbClr val="D9D9D9"/>
                </a:solidFill>
              </a:defRPr>
            </a:lvl4pPr>
            <a:lvl5pPr lvl="4" rtl="0" algn="ctr">
              <a:spcBef>
                <a:spcPts val="0"/>
              </a:spcBef>
              <a:spcAft>
                <a:spcPts val="0"/>
              </a:spcAft>
              <a:buClr>
                <a:srgbClr val="D9D9D9"/>
              </a:buClr>
              <a:buSzPts val="1800"/>
              <a:buNone/>
              <a:defRPr sz="1800">
                <a:solidFill>
                  <a:srgbClr val="D9D9D9"/>
                </a:solidFill>
              </a:defRPr>
            </a:lvl5pPr>
            <a:lvl6pPr lvl="5" rtl="0" algn="ctr">
              <a:spcBef>
                <a:spcPts val="0"/>
              </a:spcBef>
              <a:spcAft>
                <a:spcPts val="0"/>
              </a:spcAft>
              <a:buClr>
                <a:srgbClr val="D9D9D9"/>
              </a:buClr>
              <a:buSzPts val="1800"/>
              <a:buNone/>
              <a:defRPr sz="1800">
                <a:solidFill>
                  <a:srgbClr val="D9D9D9"/>
                </a:solidFill>
              </a:defRPr>
            </a:lvl6pPr>
            <a:lvl7pPr lvl="6" rtl="0" algn="ctr">
              <a:spcBef>
                <a:spcPts val="0"/>
              </a:spcBef>
              <a:spcAft>
                <a:spcPts val="0"/>
              </a:spcAft>
              <a:buClr>
                <a:srgbClr val="D9D9D9"/>
              </a:buClr>
              <a:buSzPts val="1800"/>
              <a:buNone/>
              <a:defRPr sz="1800">
                <a:solidFill>
                  <a:srgbClr val="D9D9D9"/>
                </a:solidFill>
              </a:defRPr>
            </a:lvl7pPr>
            <a:lvl8pPr lvl="7" rtl="0" algn="ctr">
              <a:spcBef>
                <a:spcPts val="0"/>
              </a:spcBef>
              <a:spcAft>
                <a:spcPts val="0"/>
              </a:spcAft>
              <a:buClr>
                <a:srgbClr val="D9D9D9"/>
              </a:buClr>
              <a:buSzPts val="1800"/>
              <a:buNone/>
              <a:defRPr sz="1800">
                <a:solidFill>
                  <a:srgbClr val="D9D9D9"/>
                </a:solidFill>
              </a:defRPr>
            </a:lvl8pPr>
            <a:lvl9pPr lvl="8" rtl="0" algn="ctr">
              <a:spcBef>
                <a:spcPts val="0"/>
              </a:spcBef>
              <a:spcAft>
                <a:spcPts val="0"/>
              </a:spcAft>
              <a:buClr>
                <a:srgbClr val="D9D9D9"/>
              </a:buClr>
              <a:buSzPts val="1800"/>
              <a:buNone/>
              <a:defRPr sz="1800">
                <a:solidFill>
                  <a:srgbClr val="D9D9D9"/>
                </a:solidFill>
              </a:defRPr>
            </a:lvl9pPr>
          </a:lstStyle>
          <a:p/>
        </p:txBody>
      </p:sp>
      <p:sp>
        <p:nvSpPr>
          <p:cNvPr id="363" name="Google Shape;363;p18"/>
          <p:cNvSpPr/>
          <p:nvPr/>
        </p:nvSpPr>
        <p:spPr>
          <a:xfrm>
            <a:off x="7647375" y="949600"/>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18"/>
          <p:cNvSpPr/>
          <p:nvPr/>
        </p:nvSpPr>
        <p:spPr>
          <a:xfrm>
            <a:off x="8985850" y="411675"/>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18"/>
          <p:cNvSpPr/>
          <p:nvPr/>
        </p:nvSpPr>
        <p:spPr>
          <a:xfrm>
            <a:off x="8359450" y="555875"/>
            <a:ext cx="52475" cy="5245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18"/>
          <p:cNvSpPr/>
          <p:nvPr/>
        </p:nvSpPr>
        <p:spPr>
          <a:xfrm>
            <a:off x="9122100" y="734250"/>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18"/>
          <p:cNvSpPr/>
          <p:nvPr/>
        </p:nvSpPr>
        <p:spPr>
          <a:xfrm>
            <a:off x="8798600" y="1088650"/>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18"/>
          <p:cNvSpPr/>
          <p:nvPr/>
        </p:nvSpPr>
        <p:spPr>
          <a:xfrm>
            <a:off x="6099342" y="-150600"/>
            <a:ext cx="96045" cy="95462"/>
          </a:xfrm>
          <a:custGeom>
            <a:rect b="b" l="l" r="r" t="t"/>
            <a:pathLst>
              <a:path extrusionOk="0" h="3109" w="3128">
                <a:moveTo>
                  <a:pt x="2678" y="431"/>
                </a:moveTo>
                <a:lnTo>
                  <a:pt x="2678" y="2659"/>
                </a:lnTo>
                <a:lnTo>
                  <a:pt x="450" y="2659"/>
                </a:lnTo>
                <a:lnTo>
                  <a:pt x="450" y="431"/>
                </a:lnTo>
                <a:close/>
                <a:moveTo>
                  <a:pt x="0" y="0"/>
                </a:moveTo>
                <a:lnTo>
                  <a:pt x="0" y="3109"/>
                </a:lnTo>
                <a:lnTo>
                  <a:pt x="3128" y="3109"/>
                </a:lnTo>
                <a:lnTo>
                  <a:pt x="312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18"/>
          <p:cNvSpPr/>
          <p:nvPr/>
        </p:nvSpPr>
        <p:spPr>
          <a:xfrm>
            <a:off x="6702523" y="444536"/>
            <a:ext cx="95493" cy="95462"/>
          </a:xfrm>
          <a:custGeom>
            <a:rect b="b" l="l" r="r" t="t"/>
            <a:pathLst>
              <a:path extrusionOk="0" h="3109" w="3110">
                <a:moveTo>
                  <a:pt x="2678" y="450"/>
                </a:moveTo>
                <a:lnTo>
                  <a:pt x="2678" y="2678"/>
                </a:lnTo>
                <a:lnTo>
                  <a:pt x="450" y="2678"/>
                </a:lnTo>
                <a:lnTo>
                  <a:pt x="450" y="450"/>
                </a:lnTo>
                <a:close/>
                <a:moveTo>
                  <a:pt x="1" y="0"/>
                </a:moveTo>
                <a:lnTo>
                  <a:pt x="1" y="3109"/>
                </a:lnTo>
                <a:lnTo>
                  <a:pt x="3109" y="3109"/>
                </a:lnTo>
                <a:lnTo>
                  <a:pt x="3109"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18"/>
          <p:cNvSpPr/>
          <p:nvPr/>
        </p:nvSpPr>
        <p:spPr>
          <a:xfrm>
            <a:off x="5904975" y="143222"/>
            <a:ext cx="82259" cy="82259"/>
          </a:xfrm>
          <a:custGeom>
            <a:rect b="b" l="l" r="r" t="t"/>
            <a:pathLst>
              <a:path extrusionOk="0" h="2679" w="2679">
                <a:moveTo>
                  <a:pt x="1" y="1"/>
                </a:moveTo>
                <a:lnTo>
                  <a:pt x="1" y="2679"/>
                </a:lnTo>
                <a:lnTo>
                  <a:pt x="2679" y="2679"/>
                </a:lnTo>
                <a:lnTo>
                  <a:pt x="2679"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18"/>
          <p:cNvSpPr/>
          <p:nvPr/>
        </p:nvSpPr>
        <p:spPr>
          <a:xfrm>
            <a:off x="303600" y="4401725"/>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18"/>
          <p:cNvSpPr/>
          <p:nvPr/>
        </p:nvSpPr>
        <p:spPr>
          <a:xfrm>
            <a:off x="816650" y="4612675"/>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
    <p:spTree>
      <p:nvGrpSpPr>
        <p:cNvPr id="373" name="Shape 373"/>
        <p:cNvGrpSpPr/>
        <p:nvPr/>
      </p:nvGrpSpPr>
      <p:grpSpPr>
        <a:xfrm>
          <a:off x="0" y="0"/>
          <a:ext cx="0" cy="0"/>
          <a:chOff x="0" y="0"/>
          <a:chExt cx="0" cy="0"/>
        </a:xfrm>
      </p:grpSpPr>
      <p:sp>
        <p:nvSpPr>
          <p:cNvPr id="374" name="Google Shape;374;p19"/>
          <p:cNvSpPr txBox="1"/>
          <p:nvPr>
            <p:ph type="title"/>
          </p:nvPr>
        </p:nvSpPr>
        <p:spPr>
          <a:xfrm>
            <a:off x="2471150" y="1830075"/>
            <a:ext cx="3823200" cy="1121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7200">
                <a:solidFill>
                  <a:schemeClr val="lt1"/>
                </a:solidFill>
              </a:defRPr>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375" name="Google Shape;375;p19"/>
          <p:cNvSpPr txBox="1"/>
          <p:nvPr>
            <p:ph idx="1" type="subTitle"/>
          </p:nvPr>
        </p:nvSpPr>
        <p:spPr>
          <a:xfrm>
            <a:off x="2902550" y="540000"/>
            <a:ext cx="2960400" cy="1353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14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376" name="Google Shape;376;p19"/>
          <p:cNvSpPr txBox="1"/>
          <p:nvPr/>
        </p:nvSpPr>
        <p:spPr>
          <a:xfrm>
            <a:off x="2289500" y="3592806"/>
            <a:ext cx="4186500" cy="931500"/>
          </a:xfrm>
          <a:prstGeom prst="rect">
            <a:avLst/>
          </a:prstGeom>
          <a:noFill/>
          <a:ln>
            <a:noFill/>
          </a:ln>
        </p:spPr>
        <p:txBody>
          <a:bodyPr anchorCtr="0" anchor="b" bIns="91425" lIns="91425" spcFirstLastPara="1" rIns="91425" wrap="square" tIns="91425">
            <a:noAutofit/>
          </a:bodyPr>
          <a:lstStyle/>
          <a:p>
            <a:pPr indent="0" lvl="0" marL="0" rtl="0" algn="ctr">
              <a:lnSpc>
                <a:spcPct val="115000"/>
              </a:lnSpc>
              <a:spcBef>
                <a:spcPts val="300"/>
              </a:spcBef>
              <a:spcAft>
                <a:spcPts val="0"/>
              </a:spcAft>
              <a:buNone/>
            </a:pPr>
            <a:r>
              <a:rPr lang="en" sz="1000">
                <a:solidFill>
                  <a:schemeClr val="lt1"/>
                </a:solidFill>
                <a:latin typeface="Maven Pro"/>
                <a:ea typeface="Maven Pro"/>
                <a:cs typeface="Maven Pro"/>
                <a:sym typeface="Maven Pro"/>
              </a:rPr>
              <a:t>CREDITS: This presentation template was created by </a:t>
            </a:r>
            <a:r>
              <a:rPr lang="en" sz="1000">
                <a:solidFill>
                  <a:schemeClr val="accent1"/>
                </a:solidFill>
                <a:uFill>
                  <a:noFill/>
                </a:uFill>
                <a:latin typeface="Maven Pro"/>
                <a:ea typeface="Maven Pro"/>
                <a:cs typeface="Maven Pro"/>
                <a:sym typeface="Maven Pro"/>
                <a:hlinkClick r:id="rId2">
                  <a:extLst>
                    <a:ext uri="{A12FA001-AC4F-418D-AE19-62706E023703}">
                      <ahyp:hlinkClr val="tx"/>
                    </a:ext>
                  </a:extLst>
                </a:hlinkClick>
              </a:rPr>
              <a:t>Slidesgo</a:t>
            </a:r>
            <a:r>
              <a:rPr lang="en" sz="1000">
                <a:solidFill>
                  <a:schemeClr val="lt1"/>
                </a:solidFill>
                <a:latin typeface="Maven Pro"/>
                <a:ea typeface="Maven Pro"/>
                <a:cs typeface="Maven Pro"/>
                <a:sym typeface="Maven Pro"/>
              </a:rPr>
              <a:t>, including icons by </a:t>
            </a:r>
            <a:r>
              <a:rPr lang="en" sz="1000">
                <a:solidFill>
                  <a:schemeClr val="accent2"/>
                </a:solidFill>
                <a:uFill>
                  <a:noFill/>
                </a:uFill>
                <a:latin typeface="Maven Pro"/>
                <a:ea typeface="Maven Pro"/>
                <a:cs typeface="Maven Pro"/>
                <a:sym typeface="Maven Pro"/>
                <a:hlinkClick r:id="rId3">
                  <a:extLst>
                    <a:ext uri="{A12FA001-AC4F-418D-AE19-62706E023703}">
                      <ahyp:hlinkClr val="tx"/>
                    </a:ext>
                  </a:extLst>
                </a:hlinkClick>
              </a:rPr>
              <a:t>Flaticon</a:t>
            </a:r>
            <a:r>
              <a:rPr lang="en" sz="1000">
                <a:solidFill>
                  <a:schemeClr val="lt1"/>
                </a:solidFill>
                <a:latin typeface="Maven Pro"/>
                <a:ea typeface="Maven Pro"/>
                <a:cs typeface="Maven Pro"/>
                <a:sym typeface="Maven Pro"/>
              </a:rPr>
              <a:t>, and infographics &amp; images by </a:t>
            </a:r>
            <a:r>
              <a:rPr lang="en" sz="1000">
                <a:solidFill>
                  <a:schemeClr val="accent3"/>
                </a:solidFill>
                <a:uFill>
                  <a:noFill/>
                </a:uFill>
                <a:latin typeface="Maven Pro"/>
                <a:ea typeface="Maven Pro"/>
                <a:cs typeface="Maven Pro"/>
                <a:sym typeface="Maven Pro"/>
                <a:hlinkClick r:id="rId4">
                  <a:extLst>
                    <a:ext uri="{A12FA001-AC4F-418D-AE19-62706E023703}">
                      <ahyp:hlinkClr val="tx"/>
                    </a:ext>
                  </a:extLst>
                </a:hlinkClick>
              </a:rPr>
              <a:t>Freepik</a:t>
            </a:r>
            <a:endParaRPr sz="1000">
              <a:solidFill>
                <a:schemeClr val="accent3"/>
              </a:solidFill>
              <a:latin typeface="Maven Pro"/>
              <a:ea typeface="Maven Pro"/>
              <a:cs typeface="Maven Pro"/>
              <a:sym typeface="Maven Pro"/>
            </a:endParaRPr>
          </a:p>
        </p:txBody>
      </p:sp>
      <p:sp>
        <p:nvSpPr>
          <p:cNvPr id="377" name="Google Shape;377;p19"/>
          <p:cNvSpPr/>
          <p:nvPr/>
        </p:nvSpPr>
        <p:spPr>
          <a:xfrm>
            <a:off x="858247" y="1380669"/>
            <a:ext cx="130760" cy="131015"/>
          </a:xfrm>
          <a:custGeom>
            <a:rect b="b" l="l" r="r" t="t"/>
            <a:pathLst>
              <a:path extrusionOk="0" h="4634" w="4625">
                <a:moveTo>
                  <a:pt x="1" y="0"/>
                </a:moveTo>
                <a:lnTo>
                  <a:pt x="1" y="4633"/>
                </a:lnTo>
                <a:lnTo>
                  <a:pt x="4625" y="4633"/>
                </a:lnTo>
                <a:lnTo>
                  <a:pt x="4625" y="0"/>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19"/>
          <p:cNvSpPr/>
          <p:nvPr/>
        </p:nvSpPr>
        <p:spPr>
          <a:xfrm>
            <a:off x="1802448" y="4340187"/>
            <a:ext cx="131015" cy="131015"/>
          </a:xfrm>
          <a:custGeom>
            <a:rect b="b" l="l" r="r" t="t"/>
            <a:pathLst>
              <a:path extrusionOk="0" h="4634" w="4634">
                <a:moveTo>
                  <a:pt x="1" y="0"/>
                </a:moveTo>
                <a:lnTo>
                  <a:pt x="1" y="4633"/>
                </a:lnTo>
                <a:lnTo>
                  <a:pt x="4634" y="4633"/>
                </a:lnTo>
                <a:lnTo>
                  <a:pt x="4634" y="0"/>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19"/>
          <p:cNvSpPr/>
          <p:nvPr/>
        </p:nvSpPr>
        <p:spPr>
          <a:xfrm>
            <a:off x="7196621" y="809541"/>
            <a:ext cx="131015" cy="131015"/>
          </a:xfrm>
          <a:custGeom>
            <a:rect b="b" l="l" r="r" t="t"/>
            <a:pathLst>
              <a:path extrusionOk="0" h="4634" w="4634">
                <a:moveTo>
                  <a:pt x="0" y="1"/>
                </a:moveTo>
                <a:lnTo>
                  <a:pt x="0" y="4634"/>
                </a:lnTo>
                <a:lnTo>
                  <a:pt x="4633" y="4634"/>
                </a:lnTo>
                <a:lnTo>
                  <a:pt x="4633"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19"/>
          <p:cNvSpPr/>
          <p:nvPr/>
        </p:nvSpPr>
        <p:spPr>
          <a:xfrm>
            <a:off x="7826485" y="4005523"/>
            <a:ext cx="105796" cy="106050"/>
          </a:xfrm>
          <a:custGeom>
            <a:rect b="b" l="l" r="r" t="t"/>
            <a:pathLst>
              <a:path extrusionOk="0" fill="none" h="3751" w="3742">
                <a:moveTo>
                  <a:pt x="1" y="0"/>
                </a:moveTo>
                <a:lnTo>
                  <a:pt x="3742" y="0"/>
                </a:lnTo>
                <a:lnTo>
                  <a:pt x="3742" y="3750"/>
                </a:lnTo>
                <a:lnTo>
                  <a:pt x="1" y="3750"/>
                </a:lnTo>
                <a:close/>
              </a:path>
            </a:pathLst>
          </a:custGeom>
          <a:noFill/>
          <a:ln cap="flat" cmpd="sng" w="2975">
            <a:solidFill>
              <a:srgbClr val="E898A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19"/>
          <p:cNvSpPr/>
          <p:nvPr/>
        </p:nvSpPr>
        <p:spPr>
          <a:xfrm>
            <a:off x="6669747" y="3108456"/>
            <a:ext cx="62397" cy="62397"/>
          </a:xfrm>
          <a:custGeom>
            <a:rect b="b" l="l" r="r" t="t"/>
            <a:pathLst>
              <a:path extrusionOk="0" fill="none" h="2207" w="2207">
                <a:moveTo>
                  <a:pt x="0" y="1"/>
                </a:moveTo>
                <a:lnTo>
                  <a:pt x="2206" y="1"/>
                </a:lnTo>
                <a:lnTo>
                  <a:pt x="2206" y="2207"/>
                </a:lnTo>
                <a:lnTo>
                  <a:pt x="0" y="2207"/>
                </a:lnTo>
                <a:close/>
              </a:path>
            </a:pathLst>
          </a:custGeom>
          <a:noFill/>
          <a:ln cap="flat" cmpd="sng" w="1375">
            <a:solidFill>
              <a:srgbClr val="E898A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19"/>
          <p:cNvSpPr/>
          <p:nvPr/>
        </p:nvSpPr>
        <p:spPr>
          <a:xfrm>
            <a:off x="2127273" y="2530788"/>
            <a:ext cx="112298" cy="112553"/>
          </a:xfrm>
          <a:custGeom>
            <a:rect b="b" l="l" r="r" t="t"/>
            <a:pathLst>
              <a:path extrusionOk="0" fill="none" h="3981" w="3972">
                <a:moveTo>
                  <a:pt x="1" y="1"/>
                </a:moveTo>
                <a:lnTo>
                  <a:pt x="3972" y="1"/>
                </a:lnTo>
                <a:lnTo>
                  <a:pt x="3972" y="3981"/>
                </a:lnTo>
                <a:lnTo>
                  <a:pt x="1" y="3981"/>
                </a:lnTo>
                <a:close/>
              </a:path>
            </a:pathLst>
          </a:custGeom>
          <a:noFill/>
          <a:ln cap="flat" cmpd="sng" w="2975">
            <a:solidFill>
              <a:srgbClr val="00CFC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19"/>
          <p:cNvSpPr/>
          <p:nvPr/>
        </p:nvSpPr>
        <p:spPr>
          <a:xfrm>
            <a:off x="7418926" y="3240515"/>
            <a:ext cx="112298" cy="112553"/>
          </a:xfrm>
          <a:custGeom>
            <a:rect b="b" l="l" r="r" t="t"/>
            <a:pathLst>
              <a:path extrusionOk="0" h="3981" w="3972">
                <a:moveTo>
                  <a:pt x="0" y="1"/>
                </a:moveTo>
                <a:lnTo>
                  <a:pt x="0" y="3981"/>
                </a:lnTo>
                <a:lnTo>
                  <a:pt x="3972" y="3981"/>
                </a:lnTo>
                <a:lnTo>
                  <a:pt x="3972"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19"/>
          <p:cNvSpPr/>
          <p:nvPr/>
        </p:nvSpPr>
        <p:spPr>
          <a:xfrm>
            <a:off x="7751274" y="1218584"/>
            <a:ext cx="86853" cy="86825"/>
          </a:xfrm>
          <a:custGeom>
            <a:rect b="b" l="l" r="r" t="t"/>
            <a:pathLst>
              <a:path extrusionOk="0" h="3071" w="3072">
                <a:moveTo>
                  <a:pt x="1" y="0"/>
                </a:moveTo>
                <a:lnTo>
                  <a:pt x="1" y="3070"/>
                </a:lnTo>
                <a:lnTo>
                  <a:pt x="3071" y="3070"/>
                </a:lnTo>
                <a:lnTo>
                  <a:pt x="3071"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5" name="Google Shape;385;p19"/>
          <p:cNvGrpSpPr/>
          <p:nvPr/>
        </p:nvGrpSpPr>
        <p:grpSpPr>
          <a:xfrm>
            <a:off x="6669747" y="-389684"/>
            <a:ext cx="143766" cy="2106420"/>
            <a:chOff x="6780548" y="337714"/>
            <a:chExt cx="133252" cy="1952377"/>
          </a:xfrm>
        </p:grpSpPr>
        <p:sp>
          <p:nvSpPr>
            <p:cNvPr id="386" name="Google Shape;386;p19"/>
            <p:cNvSpPr/>
            <p:nvPr/>
          </p:nvSpPr>
          <p:spPr>
            <a:xfrm>
              <a:off x="6780548" y="2156839"/>
              <a:ext cx="133252" cy="133252"/>
            </a:xfrm>
            <a:custGeom>
              <a:rect b="b" l="l" r="r" t="t"/>
              <a:pathLst>
                <a:path extrusionOk="0" fill="none" h="5085" w="5085">
                  <a:moveTo>
                    <a:pt x="1" y="1"/>
                  </a:moveTo>
                  <a:lnTo>
                    <a:pt x="5084" y="1"/>
                  </a:lnTo>
                  <a:lnTo>
                    <a:pt x="5084" y="5084"/>
                  </a:lnTo>
                  <a:lnTo>
                    <a:pt x="1" y="5084"/>
                  </a:lnTo>
                  <a:close/>
                </a:path>
              </a:pathLst>
            </a:custGeom>
            <a:noFill/>
            <a:ln cap="flat" cmpd="sng" w="41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19"/>
            <p:cNvSpPr/>
            <p:nvPr/>
          </p:nvSpPr>
          <p:spPr>
            <a:xfrm>
              <a:off x="6842943" y="337714"/>
              <a:ext cx="8464" cy="1695359"/>
            </a:xfrm>
            <a:custGeom>
              <a:rect b="b" l="l" r="r" t="t"/>
              <a:pathLst>
                <a:path extrusionOk="0" h="64696" w="323">
                  <a:moveTo>
                    <a:pt x="157" y="0"/>
                  </a:moveTo>
                  <a:lnTo>
                    <a:pt x="1" y="64695"/>
                  </a:lnTo>
                  <a:lnTo>
                    <a:pt x="322" y="64695"/>
                  </a:lnTo>
                  <a:lnTo>
                    <a:pt x="157"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8" name="Google Shape;388;p19"/>
          <p:cNvGrpSpPr/>
          <p:nvPr/>
        </p:nvGrpSpPr>
        <p:grpSpPr>
          <a:xfrm>
            <a:off x="1510029" y="507749"/>
            <a:ext cx="203534" cy="2663107"/>
            <a:chOff x="250617" y="2402301"/>
            <a:chExt cx="188650" cy="2468354"/>
          </a:xfrm>
        </p:grpSpPr>
        <p:sp>
          <p:nvSpPr>
            <p:cNvPr id="389" name="Google Shape;389;p19"/>
            <p:cNvSpPr/>
            <p:nvPr/>
          </p:nvSpPr>
          <p:spPr>
            <a:xfrm>
              <a:off x="250617" y="4681770"/>
              <a:ext cx="188650" cy="188886"/>
            </a:xfrm>
            <a:custGeom>
              <a:rect b="b" l="l" r="r" t="t"/>
              <a:pathLst>
                <a:path extrusionOk="0" fill="none" h="7208" w="7199">
                  <a:moveTo>
                    <a:pt x="0" y="1"/>
                  </a:moveTo>
                  <a:lnTo>
                    <a:pt x="7198" y="1"/>
                  </a:lnTo>
                  <a:lnTo>
                    <a:pt x="7198" y="7207"/>
                  </a:lnTo>
                  <a:lnTo>
                    <a:pt x="0" y="7207"/>
                  </a:lnTo>
                  <a:close/>
                </a:path>
              </a:pathLst>
            </a:custGeom>
            <a:noFill/>
            <a:ln cap="flat" cmpd="sng" w="5750">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19"/>
            <p:cNvSpPr/>
            <p:nvPr/>
          </p:nvSpPr>
          <p:spPr>
            <a:xfrm>
              <a:off x="278316" y="4166291"/>
              <a:ext cx="133226" cy="133226"/>
            </a:xfrm>
            <a:custGeom>
              <a:rect b="b" l="l" r="r" t="t"/>
              <a:pathLst>
                <a:path extrusionOk="0" fill="none" h="5084" w="5084">
                  <a:moveTo>
                    <a:pt x="1" y="0"/>
                  </a:moveTo>
                  <a:lnTo>
                    <a:pt x="5084" y="0"/>
                  </a:lnTo>
                  <a:lnTo>
                    <a:pt x="5084" y="5084"/>
                  </a:lnTo>
                  <a:lnTo>
                    <a:pt x="1" y="5084"/>
                  </a:lnTo>
                  <a:close/>
                </a:path>
              </a:pathLst>
            </a:custGeom>
            <a:noFill/>
            <a:ln cap="flat" cmpd="sng" w="41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19"/>
            <p:cNvSpPr/>
            <p:nvPr/>
          </p:nvSpPr>
          <p:spPr>
            <a:xfrm>
              <a:off x="304573" y="3689098"/>
              <a:ext cx="80476" cy="80476"/>
            </a:xfrm>
            <a:custGeom>
              <a:rect b="b" l="l" r="r" t="t"/>
              <a:pathLst>
                <a:path extrusionOk="0" fill="none" h="3071" w="3071">
                  <a:moveTo>
                    <a:pt x="1" y="0"/>
                  </a:moveTo>
                  <a:lnTo>
                    <a:pt x="3071" y="0"/>
                  </a:lnTo>
                  <a:lnTo>
                    <a:pt x="3071" y="3071"/>
                  </a:lnTo>
                  <a:lnTo>
                    <a:pt x="1" y="3071"/>
                  </a:lnTo>
                  <a:close/>
                </a:path>
              </a:pathLst>
            </a:custGeom>
            <a:noFill/>
            <a:ln cap="flat" cmpd="sng" w="25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19"/>
            <p:cNvSpPr/>
            <p:nvPr/>
          </p:nvSpPr>
          <p:spPr>
            <a:xfrm>
              <a:off x="340710" y="2402301"/>
              <a:ext cx="8464" cy="1011487"/>
            </a:xfrm>
            <a:custGeom>
              <a:rect b="b" l="l" r="r" t="t"/>
              <a:pathLst>
                <a:path extrusionOk="0" h="38599" w="323">
                  <a:moveTo>
                    <a:pt x="157" y="1"/>
                  </a:moveTo>
                  <a:lnTo>
                    <a:pt x="0" y="38599"/>
                  </a:lnTo>
                  <a:lnTo>
                    <a:pt x="322" y="38599"/>
                  </a:lnTo>
                  <a:lnTo>
                    <a:pt x="157"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3" name="Google Shape;393;p19"/>
          <p:cNvGrpSpPr/>
          <p:nvPr/>
        </p:nvGrpSpPr>
        <p:grpSpPr>
          <a:xfrm>
            <a:off x="385355" y="1380671"/>
            <a:ext cx="199237" cy="2828935"/>
            <a:chOff x="1608717" y="1280046"/>
            <a:chExt cx="199237" cy="2828935"/>
          </a:xfrm>
        </p:grpSpPr>
        <p:sp>
          <p:nvSpPr>
            <p:cNvPr id="394" name="Google Shape;394;p19"/>
            <p:cNvSpPr/>
            <p:nvPr/>
          </p:nvSpPr>
          <p:spPr>
            <a:xfrm>
              <a:off x="1608717" y="3909744"/>
              <a:ext cx="199237" cy="199237"/>
            </a:xfrm>
            <a:custGeom>
              <a:rect b="b" l="l" r="r" t="t"/>
              <a:pathLst>
                <a:path extrusionOk="0" h="7603" w="7603">
                  <a:moveTo>
                    <a:pt x="0" y="1"/>
                  </a:moveTo>
                  <a:lnTo>
                    <a:pt x="0" y="7602"/>
                  </a:lnTo>
                  <a:lnTo>
                    <a:pt x="7602" y="7602"/>
                  </a:lnTo>
                  <a:lnTo>
                    <a:pt x="7602"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19"/>
            <p:cNvSpPr/>
            <p:nvPr/>
          </p:nvSpPr>
          <p:spPr>
            <a:xfrm>
              <a:off x="1656175" y="3269477"/>
              <a:ext cx="104086" cy="104086"/>
            </a:xfrm>
            <a:custGeom>
              <a:rect b="b" l="l" r="r" t="t"/>
              <a:pathLst>
                <a:path extrusionOk="0" h="3972" w="3972">
                  <a:moveTo>
                    <a:pt x="0" y="1"/>
                  </a:moveTo>
                  <a:lnTo>
                    <a:pt x="0" y="3972"/>
                  </a:lnTo>
                  <a:lnTo>
                    <a:pt x="3971" y="3972"/>
                  </a:lnTo>
                  <a:lnTo>
                    <a:pt x="3971"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19"/>
            <p:cNvSpPr/>
            <p:nvPr/>
          </p:nvSpPr>
          <p:spPr>
            <a:xfrm>
              <a:off x="1704104" y="1280046"/>
              <a:ext cx="8464" cy="1794099"/>
            </a:xfrm>
            <a:custGeom>
              <a:rect b="b" l="l" r="r" t="t"/>
              <a:pathLst>
                <a:path extrusionOk="0" h="68464" w="323">
                  <a:moveTo>
                    <a:pt x="157" y="0"/>
                  </a:moveTo>
                  <a:lnTo>
                    <a:pt x="0" y="68464"/>
                  </a:lnTo>
                  <a:lnTo>
                    <a:pt x="322" y="68464"/>
                  </a:lnTo>
                  <a:lnTo>
                    <a:pt x="157"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7" name="Google Shape;397;p19"/>
          <p:cNvSpPr/>
          <p:nvPr/>
        </p:nvSpPr>
        <p:spPr>
          <a:xfrm>
            <a:off x="1050592" y="3209646"/>
            <a:ext cx="9132" cy="2718457"/>
          </a:xfrm>
          <a:custGeom>
            <a:rect b="b" l="l" r="r" t="t"/>
            <a:pathLst>
              <a:path extrusionOk="0" h="96152" w="323">
                <a:moveTo>
                  <a:pt x="166" y="1"/>
                </a:moveTo>
                <a:lnTo>
                  <a:pt x="1" y="96151"/>
                </a:lnTo>
                <a:lnTo>
                  <a:pt x="322" y="96151"/>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19"/>
          <p:cNvSpPr/>
          <p:nvPr/>
        </p:nvSpPr>
        <p:spPr>
          <a:xfrm>
            <a:off x="7090326" y="2590809"/>
            <a:ext cx="9132" cy="1822361"/>
          </a:xfrm>
          <a:custGeom>
            <a:rect b="b" l="l" r="r" t="t"/>
            <a:pathLst>
              <a:path extrusionOk="0" h="64457" w="323">
                <a:moveTo>
                  <a:pt x="157" y="1"/>
                </a:moveTo>
                <a:lnTo>
                  <a:pt x="0" y="64456"/>
                </a:lnTo>
                <a:lnTo>
                  <a:pt x="322" y="64456"/>
                </a:lnTo>
                <a:lnTo>
                  <a:pt x="157"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9" name="Google Shape;399;p19"/>
          <p:cNvGrpSpPr/>
          <p:nvPr/>
        </p:nvGrpSpPr>
        <p:grpSpPr>
          <a:xfrm>
            <a:off x="989005" y="-389666"/>
            <a:ext cx="62143" cy="897428"/>
            <a:chOff x="2038689" y="173907"/>
            <a:chExt cx="57599" cy="831799"/>
          </a:xfrm>
        </p:grpSpPr>
        <p:sp>
          <p:nvSpPr>
            <p:cNvPr id="400" name="Google Shape;400;p19"/>
            <p:cNvSpPr/>
            <p:nvPr/>
          </p:nvSpPr>
          <p:spPr>
            <a:xfrm>
              <a:off x="2038689" y="947872"/>
              <a:ext cx="57599" cy="57834"/>
            </a:xfrm>
            <a:custGeom>
              <a:rect b="b" l="l" r="r" t="t"/>
              <a:pathLst>
                <a:path extrusionOk="0" fill="none" h="2207" w="2198">
                  <a:moveTo>
                    <a:pt x="1" y="0"/>
                  </a:moveTo>
                  <a:lnTo>
                    <a:pt x="2197" y="0"/>
                  </a:lnTo>
                  <a:lnTo>
                    <a:pt x="2197" y="2206"/>
                  </a:lnTo>
                  <a:lnTo>
                    <a:pt x="1" y="2206"/>
                  </a:lnTo>
                  <a:close/>
                </a:path>
              </a:pathLst>
            </a:custGeom>
            <a:noFill/>
            <a:ln cap="flat" cmpd="sng" w="2975">
              <a:solidFill>
                <a:srgbClr val="00CFC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19"/>
            <p:cNvSpPr/>
            <p:nvPr/>
          </p:nvSpPr>
          <p:spPr>
            <a:xfrm>
              <a:off x="2063269" y="173907"/>
              <a:ext cx="8438" cy="692074"/>
            </a:xfrm>
            <a:custGeom>
              <a:rect b="b" l="l" r="r" t="t"/>
              <a:pathLst>
                <a:path extrusionOk="0" h="26410" w="322">
                  <a:moveTo>
                    <a:pt x="166" y="1"/>
                  </a:moveTo>
                  <a:lnTo>
                    <a:pt x="0" y="26410"/>
                  </a:lnTo>
                  <a:lnTo>
                    <a:pt x="322" y="26410"/>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2" name="Google Shape;402;p19"/>
          <p:cNvGrpSpPr/>
          <p:nvPr/>
        </p:nvGrpSpPr>
        <p:grpSpPr>
          <a:xfrm>
            <a:off x="8568723" y="2184809"/>
            <a:ext cx="214702" cy="2308597"/>
            <a:chOff x="8008096" y="2108910"/>
            <a:chExt cx="199001" cy="2139769"/>
          </a:xfrm>
        </p:grpSpPr>
        <p:sp>
          <p:nvSpPr>
            <p:cNvPr id="403" name="Google Shape;403;p19"/>
            <p:cNvSpPr/>
            <p:nvPr/>
          </p:nvSpPr>
          <p:spPr>
            <a:xfrm>
              <a:off x="8008096" y="4049705"/>
              <a:ext cx="199001" cy="198975"/>
            </a:xfrm>
            <a:custGeom>
              <a:rect b="b" l="l" r="r" t="t"/>
              <a:pathLst>
                <a:path extrusionOk="0" h="7593" w="7594">
                  <a:moveTo>
                    <a:pt x="1" y="0"/>
                  </a:moveTo>
                  <a:lnTo>
                    <a:pt x="1" y="7593"/>
                  </a:lnTo>
                  <a:lnTo>
                    <a:pt x="7593" y="7593"/>
                  </a:lnTo>
                  <a:lnTo>
                    <a:pt x="7593" y="0"/>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19"/>
            <p:cNvSpPr/>
            <p:nvPr/>
          </p:nvSpPr>
          <p:spPr>
            <a:xfrm>
              <a:off x="8103246" y="2108910"/>
              <a:ext cx="8464" cy="1793863"/>
            </a:xfrm>
            <a:custGeom>
              <a:rect b="b" l="l" r="r" t="t"/>
              <a:pathLst>
                <a:path extrusionOk="0" h="68455" w="323">
                  <a:moveTo>
                    <a:pt x="166" y="1"/>
                  </a:moveTo>
                  <a:lnTo>
                    <a:pt x="0" y="68455"/>
                  </a:lnTo>
                  <a:lnTo>
                    <a:pt x="322" y="68455"/>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5" name="Google Shape;405;p19"/>
          <p:cNvSpPr/>
          <p:nvPr/>
        </p:nvSpPr>
        <p:spPr>
          <a:xfrm>
            <a:off x="6423211" y="3192659"/>
            <a:ext cx="86853" cy="86825"/>
          </a:xfrm>
          <a:custGeom>
            <a:rect b="b" l="l" r="r" t="t"/>
            <a:pathLst>
              <a:path extrusionOk="0" h="3071" w="3072">
                <a:moveTo>
                  <a:pt x="1" y="0"/>
                </a:moveTo>
                <a:lnTo>
                  <a:pt x="1" y="3070"/>
                </a:lnTo>
                <a:lnTo>
                  <a:pt x="3071" y="3070"/>
                </a:lnTo>
                <a:lnTo>
                  <a:pt x="3071"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6" name="Google Shape;406;p19"/>
          <p:cNvGrpSpPr/>
          <p:nvPr/>
        </p:nvGrpSpPr>
        <p:grpSpPr>
          <a:xfrm>
            <a:off x="8221223" y="9"/>
            <a:ext cx="214702" cy="2308597"/>
            <a:chOff x="8008096" y="2108910"/>
            <a:chExt cx="199001" cy="2139769"/>
          </a:xfrm>
        </p:grpSpPr>
        <p:sp>
          <p:nvSpPr>
            <p:cNvPr id="407" name="Google Shape;407;p19"/>
            <p:cNvSpPr/>
            <p:nvPr/>
          </p:nvSpPr>
          <p:spPr>
            <a:xfrm>
              <a:off x="8008096" y="4049705"/>
              <a:ext cx="199001" cy="198975"/>
            </a:xfrm>
            <a:custGeom>
              <a:rect b="b" l="l" r="r" t="t"/>
              <a:pathLst>
                <a:path extrusionOk="0" h="7593" w="7594">
                  <a:moveTo>
                    <a:pt x="1" y="0"/>
                  </a:moveTo>
                  <a:lnTo>
                    <a:pt x="1" y="7593"/>
                  </a:lnTo>
                  <a:lnTo>
                    <a:pt x="7593" y="7593"/>
                  </a:lnTo>
                  <a:lnTo>
                    <a:pt x="759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19"/>
            <p:cNvSpPr/>
            <p:nvPr/>
          </p:nvSpPr>
          <p:spPr>
            <a:xfrm>
              <a:off x="8103246" y="2108910"/>
              <a:ext cx="8464" cy="1793863"/>
            </a:xfrm>
            <a:custGeom>
              <a:rect b="b" l="l" r="r" t="t"/>
              <a:pathLst>
                <a:path extrusionOk="0" h="68455" w="323">
                  <a:moveTo>
                    <a:pt x="166" y="1"/>
                  </a:moveTo>
                  <a:lnTo>
                    <a:pt x="0" y="68455"/>
                  </a:lnTo>
                  <a:lnTo>
                    <a:pt x="322" y="68455"/>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list">
  <p:cSld name="CUSTOM_4">
    <p:spTree>
      <p:nvGrpSpPr>
        <p:cNvPr id="409" name="Shape 409"/>
        <p:cNvGrpSpPr/>
        <p:nvPr/>
      </p:nvGrpSpPr>
      <p:grpSpPr>
        <a:xfrm>
          <a:off x="0" y="0"/>
          <a:ext cx="0" cy="0"/>
          <a:chOff x="0" y="0"/>
          <a:chExt cx="0" cy="0"/>
        </a:xfrm>
      </p:grpSpPr>
      <p:sp>
        <p:nvSpPr>
          <p:cNvPr id="410" name="Google Shape;410;p20"/>
          <p:cNvSpPr txBox="1"/>
          <p:nvPr>
            <p:ph idx="1" type="body"/>
          </p:nvPr>
        </p:nvSpPr>
        <p:spPr>
          <a:xfrm>
            <a:off x="597375" y="1063525"/>
            <a:ext cx="3908700" cy="3786900"/>
          </a:xfrm>
          <a:prstGeom prst="rect">
            <a:avLst/>
          </a:prstGeom>
        </p:spPr>
        <p:txBody>
          <a:bodyPr anchorCtr="0" anchor="t" bIns="91425" lIns="91425" spcFirstLastPara="1" rIns="91425" wrap="square" tIns="91425">
            <a:noAutofit/>
          </a:bodyPr>
          <a:lstStyle>
            <a:lvl1pPr indent="-292100" lvl="0" marL="457200" rtl="0">
              <a:lnSpc>
                <a:spcPct val="100000"/>
              </a:lnSpc>
              <a:spcBef>
                <a:spcPts val="0"/>
              </a:spcBef>
              <a:spcAft>
                <a:spcPts val="0"/>
              </a:spcAft>
              <a:buSzPts val="1000"/>
              <a:buFont typeface="Livvic Light"/>
              <a:buChar char="●"/>
              <a:defRPr sz="1200"/>
            </a:lvl1pPr>
            <a:lvl2pPr indent="-292100" lvl="1" marL="914400" rtl="0">
              <a:spcBef>
                <a:spcPts val="1600"/>
              </a:spcBef>
              <a:spcAft>
                <a:spcPts val="0"/>
              </a:spcAft>
              <a:buSzPts val="1000"/>
              <a:buFont typeface="Nunito Light"/>
              <a:buChar char="○"/>
              <a:defRPr/>
            </a:lvl2pPr>
            <a:lvl3pPr indent="-292100" lvl="2" marL="1371600" rtl="0">
              <a:spcBef>
                <a:spcPts val="1600"/>
              </a:spcBef>
              <a:spcAft>
                <a:spcPts val="0"/>
              </a:spcAft>
              <a:buSzPts val="1000"/>
              <a:buFont typeface="Nunito Light"/>
              <a:buChar char="■"/>
              <a:defRPr/>
            </a:lvl3pPr>
            <a:lvl4pPr indent="-292100" lvl="3" marL="1828800" rtl="0">
              <a:spcBef>
                <a:spcPts val="1600"/>
              </a:spcBef>
              <a:spcAft>
                <a:spcPts val="0"/>
              </a:spcAft>
              <a:buSzPts val="1000"/>
              <a:buFont typeface="Nunito Light"/>
              <a:buChar char="●"/>
              <a:defRPr/>
            </a:lvl4pPr>
            <a:lvl5pPr indent="-292100" lvl="4" marL="2286000" rtl="0">
              <a:spcBef>
                <a:spcPts val="1600"/>
              </a:spcBef>
              <a:spcAft>
                <a:spcPts val="0"/>
              </a:spcAft>
              <a:buSzPts val="1000"/>
              <a:buFont typeface="Nunito Light"/>
              <a:buChar char="○"/>
              <a:defRPr/>
            </a:lvl5pPr>
            <a:lvl6pPr indent="-292100" lvl="5" marL="2743200" rtl="0">
              <a:spcBef>
                <a:spcPts val="1600"/>
              </a:spcBef>
              <a:spcAft>
                <a:spcPts val="0"/>
              </a:spcAft>
              <a:buSzPts val="1000"/>
              <a:buFont typeface="Nunito Light"/>
              <a:buChar char="■"/>
              <a:defRPr/>
            </a:lvl6pPr>
            <a:lvl7pPr indent="-292100" lvl="6" marL="3200400" rtl="0">
              <a:spcBef>
                <a:spcPts val="1600"/>
              </a:spcBef>
              <a:spcAft>
                <a:spcPts val="0"/>
              </a:spcAft>
              <a:buSzPts val="1000"/>
              <a:buFont typeface="Nunito Light"/>
              <a:buChar char="●"/>
              <a:defRPr/>
            </a:lvl7pPr>
            <a:lvl8pPr indent="-292100" lvl="7" marL="3657600" rtl="0">
              <a:spcBef>
                <a:spcPts val="1600"/>
              </a:spcBef>
              <a:spcAft>
                <a:spcPts val="0"/>
              </a:spcAft>
              <a:buSzPts val="1000"/>
              <a:buFont typeface="Nunito Light"/>
              <a:buChar char="○"/>
              <a:defRPr/>
            </a:lvl8pPr>
            <a:lvl9pPr indent="-292100" lvl="8" marL="4114800" rtl="0">
              <a:spcBef>
                <a:spcPts val="1600"/>
              </a:spcBef>
              <a:spcAft>
                <a:spcPts val="1600"/>
              </a:spcAft>
              <a:buSzPts val="1000"/>
              <a:buFont typeface="Nunito Light"/>
              <a:buChar char="■"/>
              <a:defRPr/>
            </a:lvl9pPr>
          </a:lstStyle>
          <a:p/>
        </p:txBody>
      </p:sp>
      <p:sp>
        <p:nvSpPr>
          <p:cNvPr id="411" name="Google Shape;411;p20"/>
          <p:cNvSpPr txBox="1"/>
          <p:nvPr>
            <p:ph type="ctrTitle"/>
          </p:nvPr>
        </p:nvSpPr>
        <p:spPr>
          <a:xfrm>
            <a:off x="618825" y="411675"/>
            <a:ext cx="47277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3600"/>
              <a:buNone/>
              <a:defRPr sz="3000"/>
            </a:lvl1pPr>
            <a:lvl2pPr lvl="1" rtl="0" algn="ctr">
              <a:spcBef>
                <a:spcPts val="0"/>
              </a:spcBef>
              <a:spcAft>
                <a:spcPts val="0"/>
              </a:spcAft>
              <a:buClr>
                <a:srgbClr val="D9D9D9"/>
              </a:buClr>
              <a:buSzPts val="1800"/>
              <a:buNone/>
              <a:defRPr sz="1800">
                <a:solidFill>
                  <a:srgbClr val="D9D9D9"/>
                </a:solidFill>
              </a:defRPr>
            </a:lvl2pPr>
            <a:lvl3pPr lvl="2" rtl="0" algn="ctr">
              <a:spcBef>
                <a:spcPts val="0"/>
              </a:spcBef>
              <a:spcAft>
                <a:spcPts val="0"/>
              </a:spcAft>
              <a:buClr>
                <a:srgbClr val="D9D9D9"/>
              </a:buClr>
              <a:buSzPts val="1800"/>
              <a:buNone/>
              <a:defRPr sz="1800">
                <a:solidFill>
                  <a:srgbClr val="D9D9D9"/>
                </a:solidFill>
              </a:defRPr>
            </a:lvl3pPr>
            <a:lvl4pPr lvl="3" rtl="0" algn="ctr">
              <a:spcBef>
                <a:spcPts val="0"/>
              </a:spcBef>
              <a:spcAft>
                <a:spcPts val="0"/>
              </a:spcAft>
              <a:buClr>
                <a:srgbClr val="D9D9D9"/>
              </a:buClr>
              <a:buSzPts val="1800"/>
              <a:buNone/>
              <a:defRPr sz="1800">
                <a:solidFill>
                  <a:srgbClr val="D9D9D9"/>
                </a:solidFill>
              </a:defRPr>
            </a:lvl4pPr>
            <a:lvl5pPr lvl="4" rtl="0" algn="ctr">
              <a:spcBef>
                <a:spcPts val="0"/>
              </a:spcBef>
              <a:spcAft>
                <a:spcPts val="0"/>
              </a:spcAft>
              <a:buClr>
                <a:srgbClr val="D9D9D9"/>
              </a:buClr>
              <a:buSzPts val="1800"/>
              <a:buNone/>
              <a:defRPr sz="1800">
                <a:solidFill>
                  <a:srgbClr val="D9D9D9"/>
                </a:solidFill>
              </a:defRPr>
            </a:lvl5pPr>
            <a:lvl6pPr lvl="5" rtl="0" algn="ctr">
              <a:spcBef>
                <a:spcPts val="0"/>
              </a:spcBef>
              <a:spcAft>
                <a:spcPts val="0"/>
              </a:spcAft>
              <a:buClr>
                <a:srgbClr val="D9D9D9"/>
              </a:buClr>
              <a:buSzPts val="1800"/>
              <a:buNone/>
              <a:defRPr sz="1800">
                <a:solidFill>
                  <a:srgbClr val="D9D9D9"/>
                </a:solidFill>
              </a:defRPr>
            </a:lvl6pPr>
            <a:lvl7pPr lvl="6" rtl="0" algn="ctr">
              <a:spcBef>
                <a:spcPts val="0"/>
              </a:spcBef>
              <a:spcAft>
                <a:spcPts val="0"/>
              </a:spcAft>
              <a:buClr>
                <a:srgbClr val="D9D9D9"/>
              </a:buClr>
              <a:buSzPts val="1800"/>
              <a:buNone/>
              <a:defRPr sz="1800">
                <a:solidFill>
                  <a:srgbClr val="D9D9D9"/>
                </a:solidFill>
              </a:defRPr>
            </a:lvl7pPr>
            <a:lvl8pPr lvl="7" rtl="0" algn="ctr">
              <a:spcBef>
                <a:spcPts val="0"/>
              </a:spcBef>
              <a:spcAft>
                <a:spcPts val="0"/>
              </a:spcAft>
              <a:buClr>
                <a:srgbClr val="D9D9D9"/>
              </a:buClr>
              <a:buSzPts val="1800"/>
              <a:buNone/>
              <a:defRPr sz="1800">
                <a:solidFill>
                  <a:srgbClr val="D9D9D9"/>
                </a:solidFill>
              </a:defRPr>
            </a:lvl8pPr>
            <a:lvl9pPr lvl="8" rtl="0" algn="ctr">
              <a:spcBef>
                <a:spcPts val="0"/>
              </a:spcBef>
              <a:spcAft>
                <a:spcPts val="0"/>
              </a:spcAft>
              <a:buClr>
                <a:srgbClr val="D9D9D9"/>
              </a:buClr>
              <a:buSzPts val="1800"/>
              <a:buNone/>
              <a:defRPr sz="1800">
                <a:solidFill>
                  <a:srgbClr val="D9D9D9"/>
                </a:solidFill>
              </a:defRPr>
            </a:lvl9pPr>
          </a:lstStyle>
          <a:p/>
        </p:txBody>
      </p:sp>
      <p:sp>
        <p:nvSpPr>
          <p:cNvPr id="412" name="Google Shape;412;p20"/>
          <p:cNvSpPr txBox="1"/>
          <p:nvPr>
            <p:ph idx="2" type="body"/>
          </p:nvPr>
        </p:nvSpPr>
        <p:spPr>
          <a:xfrm>
            <a:off x="4690125" y="1063525"/>
            <a:ext cx="3908700" cy="3786900"/>
          </a:xfrm>
          <a:prstGeom prst="rect">
            <a:avLst/>
          </a:prstGeom>
        </p:spPr>
        <p:txBody>
          <a:bodyPr anchorCtr="0" anchor="t" bIns="91425" lIns="91425" spcFirstLastPara="1" rIns="91425" wrap="square" tIns="91425">
            <a:noAutofit/>
          </a:bodyPr>
          <a:lstStyle>
            <a:lvl1pPr indent="-292100" lvl="0" marL="457200" rtl="0">
              <a:lnSpc>
                <a:spcPct val="100000"/>
              </a:lnSpc>
              <a:spcBef>
                <a:spcPts val="0"/>
              </a:spcBef>
              <a:spcAft>
                <a:spcPts val="0"/>
              </a:spcAft>
              <a:buClr>
                <a:srgbClr val="EC5D37"/>
              </a:buClr>
              <a:buSzPts val="1000"/>
              <a:buFont typeface="Livvic Light"/>
              <a:buChar char="●"/>
              <a:defRPr sz="1200"/>
            </a:lvl1pPr>
            <a:lvl2pPr indent="-292100" lvl="1" marL="914400" rtl="0">
              <a:spcBef>
                <a:spcPts val="1600"/>
              </a:spcBef>
              <a:spcAft>
                <a:spcPts val="0"/>
              </a:spcAft>
              <a:buClr>
                <a:srgbClr val="FFC800"/>
              </a:buClr>
              <a:buSzPts val="1000"/>
              <a:buFont typeface="Nunito Light"/>
              <a:buChar char="○"/>
              <a:defRPr/>
            </a:lvl2pPr>
            <a:lvl3pPr indent="-292100" lvl="2" marL="1371600" rtl="0">
              <a:spcBef>
                <a:spcPts val="1600"/>
              </a:spcBef>
              <a:spcAft>
                <a:spcPts val="0"/>
              </a:spcAft>
              <a:buClr>
                <a:srgbClr val="FFC800"/>
              </a:buClr>
              <a:buSzPts val="1000"/>
              <a:buFont typeface="Nunito Light"/>
              <a:buChar char="■"/>
              <a:defRPr/>
            </a:lvl3pPr>
            <a:lvl4pPr indent="-292100" lvl="3" marL="1828800" rtl="0">
              <a:spcBef>
                <a:spcPts val="1600"/>
              </a:spcBef>
              <a:spcAft>
                <a:spcPts val="0"/>
              </a:spcAft>
              <a:buClr>
                <a:srgbClr val="FFC800"/>
              </a:buClr>
              <a:buSzPts val="1000"/>
              <a:buFont typeface="Nunito Light"/>
              <a:buChar char="●"/>
              <a:defRPr/>
            </a:lvl4pPr>
            <a:lvl5pPr indent="-292100" lvl="4" marL="2286000" rtl="0">
              <a:spcBef>
                <a:spcPts val="1600"/>
              </a:spcBef>
              <a:spcAft>
                <a:spcPts val="0"/>
              </a:spcAft>
              <a:buClr>
                <a:srgbClr val="434343"/>
              </a:buClr>
              <a:buSzPts val="1000"/>
              <a:buFont typeface="Nunito Light"/>
              <a:buChar char="○"/>
              <a:defRPr/>
            </a:lvl5pPr>
            <a:lvl6pPr indent="-292100" lvl="5" marL="2743200" rtl="0">
              <a:spcBef>
                <a:spcPts val="1600"/>
              </a:spcBef>
              <a:spcAft>
                <a:spcPts val="0"/>
              </a:spcAft>
              <a:buClr>
                <a:srgbClr val="434343"/>
              </a:buClr>
              <a:buSzPts val="1000"/>
              <a:buFont typeface="Nunito Light"/>
              <a:buChar char="■"/>
              <a:defRPr/>
            </a:lvl6pPr>
            <a:lvl7pPr indent="-292100" lvl="6" marL="3200400" rtl="0">
              <a:spcBef>
                <a:spcPts val="1600"/>
              </a:spcBef>
              <a:spcAft>
                <a:spcPts val="0"/>
              </a:spcAft>
              <a:buClr>
                <a:srgbClr val="434343"/>
              </a:buClr>
              <a:buSzPts val="1000"/>
              <a:buFont typeface="Nunito Light"/>
              <a:buChar char="●"/>
              <a:defRPr/>
            </a:lvl7pPr>
            <a:lvl8pPr indent="-292100" lvl="7" marL="3657600" rtl="0">
              <a:spcBef>
                <a:spcPts val="1600"/>
              </a:spcBef>
              <a:spcAft>
                <a:spcPts val="0"/>
              </a:spcAft>
              <a:buClr>
                <a:srgbClr val="434343"/>
              </a:buClr>
              <a:buSzPts val="1000"/>
              <a:buFont typeface="Nunito Light"/>
              <a:buChar char="○"/>
              <a:defRPr/>
            </a:lvl8pPr>
            <a:lvl9pPr indent="-292100" lvl="8" marL="4114800" rtl="0">
              <a:spcBef>
                <a:spcPts val="1600"/>
              </a:spcBef>
              <a:spcAft>
                <a:spcPts val="1600"/>
              </a:spcAft>
              <a:buClr>
                <a:srgbClr val="434343"/>
              </a:buClr>
              <a:buSzPts val="1000"/>
              <a:buFont typeface="Nunito Light"/>
              <a:buChar char="■"/>
              <a:defRPr/>
            </a:lvl9pPr>
          </a:lstStyle>
          <a:p/>
        </p:txBody>
      </p:sp>
      <p:sp>
        <p:nvSpPr>
          <p:cNvPr id="413" name="Google Shape;413;p20"/>
          <p:cNvSpPr/>
          <p:nvPr/>
        </p:nvSpPr>
        <p:spPr>
          <a:xfrm>
            <a:off x="8829925" y="1123700"/>
            <a:ext cx="108650" cy="108625"/>
          </a:xfrm>
          <a:custGeom>
            <a:rect b="b" l="l" r="r" t="t"/>
            <a:pathLst>
              <a:path extrusionOk="0" h="4345" w="4346">
                <a:moveTo>
                  <a:pt x="4027" y="337"/>
                </a:moveTo>
                <a:lnTo>
                  <a:pt x="4027" y="4008"/>
                </a:lnTo>
                <a:lnTo>
                  <a:pt x="338" y="4008"/>
                </a:lnTo>
                <a:lnTo>
                  <a:pt x="338" y="337"/>
                </a:lnTo>
                <a:close/>
                <a:moveTo>
                  <a:pt x="1" y="0"/>
                </a:moveTo>
                <a:lnTo>
                  <a:pt x="1" y="4345"/>
                </a:lnTo>
                <a:lnTo>
                  <a:pt x="4346" y="4345"/>
                </a:lnTo>
                <a:lnTo>
                  <a:pt x="4346"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20"/>
          <p:cNvSpPr/>
          <p:nvPr/>
        </p:nvSpPr>
        <p:spPr>
          <a:xfrm>
            <a:off x="9156250" y="1340450"/>
            <a:ext cx="111450" cy="110975"/>
          </a:xfrm>
          <a:custGeom>
            <a:rect b="b" l="l" r="r" t="t"/>
            <a:pathLst>
              <a:path extrusionOk="0" h="4439" w="4458">
                <a:moveTo>
                  <a:pt x="4008" y="431"/>
                </a:moveTo>
                <a:lnTo>
                  <a:pt x="4008" y="4008"/>
                </a:lnTo>
                <a:lnTo>
                  <a:pt x="431" y="4008"/>
                </a:lnTo>
                <a:lnTo>
                  <a:pt x="431" y="431"/>
                </a:lnTo>
                <a:close/>
                <a:moveTo>
                  <a:pt x="0" y="1"/>
                </a:moveTo>
                <a:lnTo>
                  <a:pt x="0" y="4439"/>
                </a:lnTo>
                <a:lnTo>
                  <a:pt x="4457" y="4439"/>
                </a:lnTo>
                <a:lnTo>
                  <a:pt x="4457" y="1"/>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20"/>
          <p:cNvSpPr/>
          <p:nvPr/>
        </p:nvSpPr>
        <p:spPr>
          <a:xfrm>
            <a:off x="5809850" y="214400"/>
            <a:ext cx="108625" cy="108625"/>
          </a:xfrm>
          <a:custGeom>
            <a:rect b="b" l="l" r="r" t="t"/>
            <a:pathLst>
              <a:path extrusionOk="0" h="4345" w="4345">
                <a:moveTo>
                  <a:pt x="4008" y="337"/>
                </a:moveTo>
                <a:lnTo>
                  <a:pt x="4008" y="4008"/>
                </a:lnTo>
                <a:lnTo>
                  <a:pt x="337" y="4008"/>
                </a:lnTo>
                <a:lnTo>
                  <a:pt x="337" y="337"/>
                </a:lnTo>
                <a:close/>
                <a:moveTo>
                  <a:pt x="0" y="0"/>
                </a:moveTo>
                <a:lnTo>
                  <a:pt x="0" y="4345"/>
                </a:lnTo>
                <a:lnTo>
                  <a:pt x="4345" y="4345"/>
                </a:lnTo>
                <a:lnTo>
                  <a:pt x="4345" y="0"/>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20"/>
          <p:cNvSpPr/>
          <p:nvPr/>
        </p:nvSpPr>
        <p:spPr>
          <a:xfrm>
            <a:off x="7079800" y="420088"/>
            <a:ext cx="164825" cy="164375"/>
          </a:xfrm>
          <a:custGeom>
            <a:rect b="b" l="l" r="r" t="t"/>
            <a:pathLst>
              <a:path extrusionOk="0" h="6575" w="6593">
                <a:moveTo>
                  <a:pt x="6256" y="338"/>
                </a:moveTo>
                <a:lnTo>
                  <a:pt x="6256" y="6237"/>
                </a:lnTo>
                <a:lnTo>
                  <a:pt x="338" y="6237"/>
                </a:lnTo>
                <a:lnTo>
                  <a:pt x="338" y="338"/>
                </a:lnTo>
                <a:close/>
                <a:moveTo>
                  <a:pt x="1" y="1"/>
                </a:moveTo>
                <a:lnTo>
                  <a:pt x="1" y="6574"/>
                </a:lnTo>
                <a:lnTo>
                  <a:pt x="6593" y="6574"/>
                </a:lnTo>
                <a:lnTo>
                  <a:pt x="6593" y="1"/>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20"/>
          <p:cNvSpPr/>
          <p:nvPr/>
        </p:nvSpPr>
        <p:spPr>
          <a:xfrm>
            <a:off x="7952700" y="278513"/>
            <a:ext cx="44975" cy="44500"/>
          </a:xfrm>
          <a:custGeom>
            <a:rect b="b" l="l" r="r" t="t"/>
            <a:pathLst>
              <a:path extrusionOk="0" h="1780" w="1799">
                <a:moveTo>
                  <a:pt x="1" y="1"/>
                </a:moveTo>
                <a:lnTo>
                  <a:pt x="1" y="1780"/>
                </a:lnTo>
                <a:lnTo>
                  <a:pt x="1798" y="1780"/>
                </a:lnTo>
                <a:lnTo>
                  <a:pt x="1798"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20"/>
          <p:cNvSpPr/>
          <p:nvPr/>
        </p:nvSpPr>
        <p:spPr>
          <a:xfrm>
            <a:off x="7372450" y="-69325"/>
            <a:ext cx="155925" cy="155925"/>
          </a:xfrm>
          <a:custGeom>
            <a:rect b="b" l="l" r="r" t="t"/>
            <a:pathLst>
              <a:path extrusionOk="0" h="6237" w="6237">
                <a:moveTo>
                  <a:pt x="0" y="0"/>
                </a:moveTo>
                <a:lnTo>
                  <a:pt x="0" y="6236"/>
                </a:lnTo>
                <a:lnTo>
                  <a:pt x="6236" y="6236"/>
                </a:lnTo>
                <a:lnTo>
                  <a:pt x="6236" y="0"/>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20"/>
          <p:cNvSpPr/>
          <p:nvPr/>
        </p:nvSpPr>
        <p:spPr>
          <a:xfrm>
            <a:off x="8464275" y="355050"/>
            <a:ext cx="155925" cy="156400"/>
          </a:xfrm>
          <a:custGeom>
            <a:rect b="b" l="l" r="r" t="t"/>
            <a:pathLst>
              <a:path extrusionOk="0" h="6256" w="6237">
                <a:moveTo>
                  <a:pt x="1" y="1"/>
                </a:moveTo>
                <a:lnTo>
                  <a:pt x="1" y="6256"/>
                </a:lnTo>
                <a:lnTo>
                  <a:pt x="6237" y="6256"/>
                </a:lnTo>
                <a:lnTo>
                  <a:pt x="6237"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20"/>
          <p:cNvSpPr/>
          <p:nvPr/>
        </p:nvSpPr>
        <p:spPr>
          <a:xfrm>
            <a:off x="7264275" y="607363"/>
            <a:ext cx="122675" cy="122675"/>
          </a:xfrm>
          <a:custGeom>
            <a:rect b="b" l="l" r="r" t="t"/>
            <a:pathLst>
              <a:path extrusionOk="0" h="4907" w="4907">
                <a:moveTo>
                  <a:pt x="0" y="1"/>
                </a:moveTo>
                <a:lnTo>
                  <a:pt x="0" y="4907"/>
                </a:lnTo>
                <a:lnTo>
                  <a:pt x="4907" y="4907"/>
                </a:lnTo>
                <a:lnTo>
                  <a:pt x="4907"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20"/>
          <p:cNvSpPr/>
          <p:nvPr/>
        </p:nvSpPr>
        <p:spPr>
          <a:xfrm>
            <a:off x="6298850" y="907625"/>
            <a:ext cx="155925" cy="155900"/>
          </a:xfrm>
          <a:custGeom>
            <a:rect b="b" l="l" r="r" t="t"/>
            <a:pathLst>
              <a:path extrusionOk="0" h="6236" w="6237">
                <a:moveTo>
                  <a:pt x="1" y="0"/>
                </a:moveTo>
                <a:lnTo>
                  <a:pt x="1" y="6236"/>
                </a:lnTo>
                <a:lnTo>
                  <a:pt x="6237" y="6236"/>
                </a:lnTo>
                <a:lnTo>
                  <a:pt x="6237" y="0"/>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20"/>
          <p:cNvSpPr/>
          <p:nvPr/>
        </p:nvSpPr>
        <p:spPr>
          <a:xfrm>
            <a:off x="-83000" y="4540463"/>
            <a:ext cx="164825" cy="164375"/>
          </a:xfrm>
          <a:custGeom>
            <a:rect b="b" l="l" r="r" t="t"/>
            <a:pathLst>
              <a:path extrusionOk="0" h="6575" w="6593">
                <a:moveTo>
                  <a:pt x="6256" y="338"/>
                </a:moveTo>
                <a:lnTo>
                  <a:pt x="6256" y="6237"/>
                </a:lnTo>
                <a:lnTo>
                  <a:pt x="338" y="6237"/>
                </a:lnTo>
                <a:lnTo>
                  <a:pt x="338" y="338"/>
                </a:lnTo>
                <a:close/>
                <a:moveTo>
                  <a:pt x="1" y="1"/>
                </a:moveTo>
                <a:lnTo>
                  <a:pt x="1" y="6574"/>
                </a:lnTo>
                <a:lnTo>
                  <a:pt x="6593" y="6574"/>
                </a:lnTo>
                <a:lnTo>
                  <a:pt x="6593" y="1"/>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20"/>
          <p:cNvSpPr/>
          <p:nvPr/>
        </p:nvSpPr>
        <p:spPr>
          <a:xfrm>
            <a:off x="101475" y="4727738"/>
            <a:ext cx="122675" cy="122675"/>
          </a:xfrm>
          <a:custGeom>
            <a:rect b="b" l="l" r="r" t="t"/>
            <a:pathLst>
              <a:path extrusionOk="0" h="4907" w="4907">
                <a:moveTo>
                  <a:pt x="0" y="1"/>
                </a:moveTo>
                <a:lnTo>
                  <a:pt x="0" y="4907"/>
                </a:lnTo>
                <a:lnTo>
                  <a:pt x="4907" y="4907"/>
                </a:lnTo>
                <a:lnTo>
                  <a:pt x="4907"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8" name="Shape 38"/>
        <p:cNvGrpSpPr/>
        <p:nvPr/>
      </p:nvGrpSpPr>
      <p:grpSpPr>
        <a:xfrm>
          <a:off x="0" y="0"/>
          <a:ext cx="0" cy="0"/>
          <a:chOff x="0" y="0"/>
          <a:chExt cx="0" cy="0"/>
        </a:xfrm>
      </p:grpSpPr>
      <p:sp>
        <p:nvSpPr>
          <p:cNvPr id="39" name="Google Shape;39;p3"/>
          <p:cNvSpPr/>
          <p:nvPr/>
        </p:nvSpPr>
        <p:spPr>
          <a:xfrm>
            <a:off x="7202390" y="916059"/>
            <a:ext cx="121434" cy="121434"/>
          </a:xfrm>
          <a:custGeom>
            <a:rect b="b" l="l" r="r" t="t"/>
            <a:pathLst>
              <a:path extrusionOk="0" h="4634" w="4634">
                <a:moveTo>
                  <a:pt x="0" y="1"/>
                </a:moveTo>
                <a:lnTo>
                  <a:pt x="0" y="4634"/>
                </a:lnTo>
                <a:lnTo>
                  <a:pt x="4633" y="4634"/>
                </a:lnTo>
                <a:lnTo>
                  <a:pt x="4633"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p:cNvSpPr/>
          <p:nvPr/>
        </p:nvSpPr>
        <p:spPr>
          <a:xfrm>
            <a:off x="8263673" y="2953681"/>
            <a:ext cx="104086" cy="104322"/>
          </a:xfrm>
          <a:custGeom>
            <a:rect b="b" l="l" r="r" t="t"/>
            <a:pathLst>
              <a:path extrusionOk="0" h="3981" w="3972">
                <a:moveTo>
                  <a:pt x="0" y="1"/>
                </a:moveTo>
                <a:lnTo>
                  <a:pt x="0" y="3981"/>
                </a:lnTo>
                <a:lnTo>
                  <a:pt x="3972" y="3981"/>
                </a:lnTo>
                <a:lnTo>
                  <a:pt x="3972"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 name="Google Shape;41;p3"/>
          <p:cNvGrpSpPr/>
          <p:nvPr/>
        </p:nvGrpSpPr>
        <p:grpSpPr>
          <a:xfrm>
            <a:off x="8263682" y="-434366"/>
            <a:ext cx="188886" cy="1181531"/>
            <a:chOff x="2877432" y="975334"/>
            <a:chExt cx="188886" cy="1181531"/>
          </a:xfrm>
        </p:grpSpPr>
        <p:sp>
          <p:nvSpPr>
            <p:cNvPr id="42" name="Google Shape;42;p3"/>
            <p:cNvSpPr/>
            <p:nvPr/>
          </p:nvSpPr>
          <p:spPr>
            <a:xfrm>
              <a:off x="2877432" y="1968242"/>
              <a:ext cx="188886" cy="188624"/>
            </a:xfrm>
            <a:custGeom>
              <a:rect b="b" l="l" r="r" t="t"/>
              <a:pathLst>
                <a:path extrusionOk="0" fill="none" h="7198" w="7208">
                  <a:moveTo>
                    <a:pt x="1" y="0"/>
                  </a:moveTo>
                  <a:lnTo>
                    <a:pt x="7208" y="0"/>
                  </a:lnTo>
                  <a:lnTo>
                    <a:pt x="7208" y="7198"/>
                  </a:lnTo>
                  <a:lnTo>
                    <a:pt x="1" y="7198"/>
                  </a:lnTo>
                  <a:close/>
                </a:path>
              </a:pathLst>
            </a:custGeom>
            <a:noFill/>
            <a:ln cap="flat" cmpd="sng" w="5750">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3"/>
            <p:cNvSpPr/>
            <p:nvPr/>
          </p:nvSpPr>
          <p:spPr>
            <a:xfrm>
              <a:off x="2905393" y="1452501"/>
              <a:ext cx="133226" cy="133252"/>
            </a:xfrm>
            <a:custGeom>
              <a:rect b="b" l="l" r="r" t="t"/>
              <a:pathLst>
                <a:path extrusionOk="0" fill="none" h="5085" w="5084">
                  <a:moveTo>
                    <a:pt x="0" y="1"/>
                  </a:moveTo>
                  <a:lnTo>
                    <a:pt x="5083" y="1"/>
                  </a:lnTo>
                  <a:lnTo>
                    <a:pt x="5083" y="5084"/>
                  </a:lnTo>
                  <a:lnTo>
                    <a:pt x="0" y="5084"/>
                  </a:lnTo>
                  <a:close/>
                </a:path>
              </a:pathLst>
            </a:custGeom>
            <a:noFill/>
            <a:ln cap="flat" cmpd="sng" w="41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3"/>
            <p:cNvSpPr/>
            <p:nvPr/>
          </p:nvSpPr>
          <p:spPr>
            <a:xfrm>
              <a:off x="2931651" y="975334"/>
              <a:ext cx="80476" cy="80711"/>
            </a:xfrm>
            <a:custGeom>
              <a:rect b="b" l="l" r="r" t="t"/>
              <a:pathLst>
                <a:path extrusionOk="0" fill="none" h="3080" w="3071">
                  <a:moveTo>
                    <a:pt x="0" y="0"/>
                  </a:moveTo>
                  <a:lnTo>
                    <a:pt x="3070" y="0"/>
                  </a:lnTo>
                  <a:lnTo>
                    <a:pt x="3070" y="3080"/>
                  </a:lnTo>
                  <a:lnTo>
                    <a:pt x="0" y="3080"/>
                  </a:lnTo>
                  <a:close/>
                </a:path>
              </a:pathLst>
            </a:custGeom>
            <a:noFill/>
            <a:ln cap="flat" cmpd="sng" w="25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3"/>
          <p:cNvSpPr/>
          <p:nvPr/>
        </p:nvSpPr>
        <p:spPr>
          <a:xfrm>
            <a:off x="8485996" y="1614632"/>
            <a:ext cx="80502" cy="80476"/>
          </a:xfrm>
          <a:custGeom>
            <a:rect b="b" l="l" r="r" t="t"/>
            <a:pathLst>
              <a:path extrusionOk="0" h="3071" w="3072">
                <a:moveTo>
                  <a:pt x="1" y="0"/>
                </a:moveTo>
                <a:lnTo>
                  <a:pt x="1" y="3070"/>
                </a:lnTo>
                <a:lnTo>
                  <a:pt x="3071" y="3070"/>
                </a:lnTo>
                <a:lnTo>
                  <a:pt x="3071"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 name="Google Shape;46;p3"/>
          <p:cNvGrpSpPr/>
          <p:nvPr/>
        </p:nvGrpSpPr>
        <p:grpSpPr>
          <a:xfrm>
            <a:off x="3643898" y="-436198"/>
            <a:ext cx="133252" cy="1952377"/>
            <a:chOff x="6780548" y="337714"/>
            <a:chExt cx="133252" cy="1952377"/>
          </a:xfrm>
        </p:grpSpPr>
        <p:sp>
          <p:nvSpPr>
            <p:cNvPr id="47" name="Google Shape;47;p3"/>
            <p:cNvSpPr/>
            <p:nvPr/>
          </p:nvSpPr>
          <p:spPr>
            <a:xfrm>
              <a:off x="6780548" y="2156839"/>
              <a:ext cx="133252" cy="133252"/>
            </a:xfrm>
            <a:custGeom>
              <a:rect b="b" l="l" r="r" t="t"/>
              <a:pathLst>
                <a:path extrusionOk="0" fill="none" h="5085" w="5085">
                  <a:moveTo>
                    <a:pt x="1" y="1"/>
                  </a:moveTo>
                  <a:lnTo>
                    <a:pt x="5084" y="1"/>
                  </a:lnTo>
                  <a:lnTo>
                    <a:pt x="5084" y="5084"/>
                  </a:lnTo>
                  <a:lnTo>
                    <a:pt x="1" y="5084"/>
                  </a:lnTo>
                  <a:close/>
                </a:path>
              </a:pathLst>
            </a:custGeom>
            <a:noFill/>
            <a:ln cap="flat" cmpd="sng" w="41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3"/>
            <p:cNvSpPr/>
            <p:nvPr/>
          </p:nvSpPr>
          <p:spPr>
            <a:xfrm>
              <a:off x="6842943" y="337714"/>
              <a:ext cx="8464" cy="1695359"/>
            </a:xfrm>
            <a:custGeom>
              <a:rect b="b" l="l" r="r" t="t"/>
              <a:pathLst>
                <a:path extrusionOk="0" h="64696" w="323">
                  <a:moveTo>
                    <a:pt x="157" y="0"/>
                  </a:moveTo>
                  <a:lnTo>
                    <a:pt x="1" y="64695"/>
                  </a:lnTo>
                  <a:lnTo>
                    <a:pt x="322" y="64695"/>
                  </a:lnTo>
                  <a:lnTo>
                    <a:pt x="157"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 name="Google Shape;49;p3"/>
          <p:cNvSpPr/>
          <p:nvPr/>
        </p:nvSpPr>
        <p:spPr>
          <a:xfrm>
            <a:off x="8935726" y="10"/>
            <a:ext cx="8464" cy="2519637"/>
          </a:xfrm>
          <a:custGeom>
            <a:rect b="b" l="l" r="r" t="t"/>
            <a:pathLst>
              <a:path extrusionOk="0" h="96151" w="323">
                <a:moveTo>
                  <a:pt x="166" y="0"/>
                </a:moveTo>
                <a:lnTo>
                  <a:pt x="1" y="96150"/>
                </a:lnTo>
                <a:lnTo>
                  <a:pt x="323" y="96150"/>
                </a:lnTo>
                <a:lnTo>
                  <a:pt x="16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 name="Google Shape;50;p3"/>
          <p:cNvGrpSpPr/>
          <p:nvPr/>
        </p:nvGrpSpPr>
        <p:grpSpPr>
          <a:xfrm>
            <a:off x="8008096" y="2108910"/>
            <a:ext cx="199001" cy="2139769"/>
            <a:chOff x="8008096" y="2108910"/>
            <a:chExt cx="199001" cy="2139769"/>
          </a:xfrm>
        </p:grpSpPr>
        <p:sp>
          <p:nvSpPr>
            <p:cNvPr id="51" name="Google Shape;51;p3"/>
            <p:cNvSpPr/>
            <p:nvPr/>
          </p:nvSpPr>
          <p:spPr>
            <a:xfrm>
              <a:off x="8008096" y="4049705"/>
              <a:ext cx="199001" cy="198975"/>
            </a:xfrm>
            <a:custGeom>
              <a:rect b="b" l="l" r="r" t="t"/>
              <a:pathLst>
                <a:path extrusionOk="0" h="7593" w="7594">
                  <a:moveTo>
                    <a:pt x="1" y="0"/>
                  </a:moveTo>
                  <a:lnTo>
                    <a:pt x="1" y="7593"/>
                  </a:lnTo>
                  <a:lnTo>
                    <a:pt x="7593" y="7593"/>
                  </a:lnTo>
                  <a:lnTo>
                    <a:pt x="7593" y="0"/>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3"/>
            <p:cNvSpPr/>
            <p:nvPr/>
          </p:nvSpPr>
          <p:spPr>
            <a:xfrm>
              <a:off x="8103246" y="2108910"/>
              <a:ext cx="8464" cy="1793863"/>
            </a:xfrm>
            <a:custGeom>
              <a:rect b="b" l="l" r="r" t="t"/>
              <a:pathLst>
                <a:path extrusionOk="0" h="68455" w="323">
                  <a:moveTo>
                    <a:pt x="166" y="1"/>
                  </a:moveTo>
                  <a:lnTo>
                    <a:pt x="0" y="68455"/>
                  </a:lnTo>
                  <a:lnTo>
                    <a:pt x="322" y="68455"/>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 name="Google Shape;53;p3"/>
          <p:cNvGrpSpPr/>
          <p:nvPr/>
        </p:nvGrpSpPr>
        <p:grpSpPr>
          <a:xfrm>
            <a:off x="520996" y="1091548"/>
            <a:ext cx="199001" cy="2139769"/>
            <a:chOff x="8008096" y="2108910"/>
            <a:chExt cx="199001" cy="2139769"/>
          </a:xfrm>
        </p:grpSpPr>
        <p:sp>
          <p:nvSpPr>
            <p:cNvPr id="54" name="Google Shape;54;p3"/>
            <p:cNvSpPr/>
            <p:nvPr/>
          </p:nvSpPr>
          <p:spPr>
            <a:xfrm>
              <a:off x="8008096" y="4049705"/>
              <a:ext cx="199001" cy="198975"/>
            </a:xfrm>
            <a:custGeom>
              <a:rect b="b" l="l" r="r" t="t"/>
              <a:pathLst>
                <a:path extrusionOk="0" h="7593" w="7594">
                  <a:moveTo>
                    <a:pt x="1" y="0"/>
                  </a:moveTo>
                  <a:lnTo>
                    <a:pt x="1" y="7593"/>
                  </a:lnTo>
                  <a:lnTo>
                    <a:pt x="7593" y="7593"/>
                  </a:lnTo>
                  <a:lnTo>
                    <a:pt x="7593" y="0"/>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3"/>
            <p:cNvSpPr/>
            <p:nvPr/>
          </p:nvSpPr>
          <p:spPr>
            <a:xfrm>
              <a:off x="8103246" y="2108910"/>
              <a:ext cx="8464" cy="1793863"/>
            </a:xfrm>
            <a:custGeom>
              <a:rect b="b" l="l" r="r" t="t"/>
              <a:pathLst>
                <a:path extrusionOk="0" h="68455" w="323">
                  <a:moveTo>
                    <a:pt x="166" y="1"/>
                  </a:moveTo>
                  <a:lnTo>
                    <a:pt x="0" y="68455"/>
                  </a:lnTo>
                  <a:lnTo>
                    <a:pt x="322" y="68455"/>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 name="Google Shape;56;p3"/>
          <p:cNvSpPr txBox="1"/>
          <p:nvPr>
            <p:ph type="ctrTitle"/>
          </p:nvPr>
        </p:nvSpPr>
        <p:spPr>
          <a:xfrm>
            <a:off x="2031287" y="1742775"/>
            <a:ext cx="2622000" cy="8373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000000"/>
              </a:buClr>
              <a:buSzPts val="1200"/>
              <a:buNone/>
              <a:defRPr sz="4800">
                <a:solidFill>
                  <a:schemeClr val="lt1"/>
                </a:solidFill>
              </a:defRPr>
            </a:lvl1pPr>
            <a:lvl2pPr lvl="1" rtl="0">
              <a:spcBef>
                <a:spcPts val="0"/>
              </a:spcBef>
              <a:spcAft>
                <a:spcPts val="0"/>
              </a:spcAft>
              <a:buClr>
                <a:srgbClr val="000000"/>
              </a:buClr>
              <a:buSzPts val="1200"/>
              <a:buNone/>
              <a:defRPr sz="1200">
                <a:solidFill>
                  <a:srgbClr val="000000"/>
                </a:solidFill>
              </a:defRPr>
            </a:lvl2pPr>
            <a:lvl3pPr lvl="2" rtl="0">
              <a:spcBef>
                <a:spcPts val="0"/>
              </a:spcBef>
              <a:spcAft>
                <a:spcPts val="0"/>
              </a:spcAft>
              <a:buClr>
                <a:srgbClr val="000000"/>
              </a:buClr>
              <a:buSzPts val="1200"/>
              <a:buNone/>
              <a:defRPr sz="1200">
                <a:solidFill>
                  <a:srgbClr val="000000"/>
                </a:solidFill>
              </a:defRPr>
            </a:lvl3pPr>
            <a:lvl4pPr lvl="3" rtl="0">
              <a:spcBef>
                <a:spcPts val="0"/>
              </a:spcBef>
              <a:spcAft>
                <a:spcPts val="0"/>
              </a:spcAft>
              <a:buClr>
                <a:srgbClr val="000000"/>
              </a:buClr>
              <a:buSzPts val="1200"/>
              <a:buNone/>
              <a:defRPr sz="1200">
                <a:solidFill>
                  <a:srgbClr val="000000"/>
                </a:solidFill>
              </a:defRPr>
            </a:lvl4pPr>
            <a:lvl5pPr lvl="4" rtl="0">
              <a:spcBef>
                <a:spcPts val="0"/>
              </a:spcBef>
              <a:spcAft>
                <a:spcPts val="0"/>
              </a:spcAft>
              <a:buClr>
                <a:srgbClr val="000000"/>
              </a:buClr>
              <a:buSzPts val="1200"/>
              <a:buNone/>
              <a:defRPr sz="1200">
                <a:solidFill>
                  <a:srgbClr val="000000"/>
                </a:solidFill>
              </a:defRPr>
            </a:lvl5pPr>
            <a:lvl6pPr lvl="5" rtl="0">
              <a:spcBef>
                <a:spcPts val="0"/>
              </a:spcBef>
              <a:spcAft>
                <a:spcPts val="0"/>
              </a:spcAft>
              <a:buClr>
                <a:srgbClr val="000000"/>
              </a:buClr>
              <a:buSzPts val="1200"/>
              <a:buNone/>
              <a:defRPr sz="1200">
                <a:solidFill>
                  <a:srgbClr val="000000"/>
                </a:solidFill>
              </a:defRPr>
            </a:lvl6pPr>
            <a:lvl7pPr lvl="6" rtl="0">
              <a:spcBef>
                <a:spcPts val="0"/>
              </a:spcBef>
              <a:spcAft>
                <a:spcPts val="0"/>
              </a:spcAft>
              <a:buClr>
                <a:srgbClr val="000000"/>
              </a:buClr>
              <a:buSzPts val="1200"/>
              <a:buNone/>
              <a:defRPr sz="1200">
                <a:solidFill>
                  <a:srgbClr val="000000"/>
                </a:solidFill>
              </a:defRPr>
            </a:lvl7pPr>
            <a:lvl8pPr lvl="7" rtl="0">
              <a:spcBef>
                <a:spcPts val="0"/>
              </a:spcBef>
              <a:spcAft>
                <a:spcPts val="0"/>
              </a:spcAft>
              <a:buClr>
                <a:srgbClr val="000000"/>
              </a:buClr>
              <a:buSzPts val="1200"/>
              <a:buNone/>
              <a:defRPr sz="1200">
                <a:solidFill>
                  <a:srgbClr val="000000"/>
                </a:solidFill>
              </a:defRPr>
            </a:lvl8pPr>
            <a:lvl9pPr lvl="8" rtl="0">
              <a:spcBef>
                <a:spcPts val="0"/>
              </a:spcBef>
              <a:spcAft>
                <a:spcPts val="0"/>
              </a:spcAft>
              <a:buClr>
                <a:srgbClr val="000000"/>
              </a:buClr>
              <a:buSzPts val="1200"/>
              <a:buNone/>
              <a:defRPr sz="1200">
                <a:solidFill>
                  <a:srgbClr val="000000"/>
                </a:solidFill>
              </a:defRPr>
            </a:lvl9pPr>
          </a:lstStyle>
          <a:p/>
        </p:txBody>
      </p:sp>
      <p:sp>
        <p:nvSpPr>
          <p:cNvPr id="57" name="Google Shape;57;p3"/>
          <p:cNvSpPr txBox="1"/>
          <p:nvPr>
            <p:ph idx="1" type="subTitle"/>
          </p:nvPr>
        </p:nvSpPr>
        <p:spPr>
          <a:xfrm>
            <a:off x="1791587" y="2417450"/>
            <a:ext cx="3101400" cy="1048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p:txBody>
      </p:sp>
      <p:sp>
        <p:nvSpPr>
          <p:cNvPr id="58" name="Google Shape;58;p3"/>
          <p:cNvSpPr txBox="1"/>
          <p:nvPr>
            <p:ph hasCustomPrompt="1" idx="2" type="title"/>
          </p:nvPr>
        </p:nvSpPr>
        <p:spPr>
          <a:xfrm>
            <a:off x="5834900" y="2122225"/>
            <a:ext cx="981000" cy="5778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000000"/>
              </a:buClr>
              <a:buSzPts val="4800"/>
              <a:buNone/>
              <a:defRPr sz="6000"/>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5">
    <p:spTree>
      <p:nvGrpSpPr>
        <p:cNvPr id="424" name="Shape 424"/>
        <p:cNvGrpSpPr/>
        <p:nvPr/>
      </p:nvGrpSpPr>
      <p:grpSpPr>
        <a:xfrm>
          <a:off x="0" y="0"/>
          <a:ext cx="0" cy="0"/>
          <a:chOff x="0" y="0"/>
          <a:chExt cx="0" cy="0"/>
        </a:xfrm>
      </p:grpSpPr>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425" name="Shape 425"/>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59" name="Shape 59"/>
        <p:cNvGrpSpPr/>
        <p:nvPr/>
      </p:nvGrpSpPr>
      <p:grpSpPr>
        <a:xfrm>
          <a:off x="0" y="0"/>
          <a:ext cx="0" cy="0"/>
          <a:chOff x="0" y="0"/>
          <a:chExt cx="0" cy="0"/>
        </a:xfrm>
      </p:grpSpPr>
      <p:sp>
        <p:nvSpPr>
          <p:cNvPr id="60" name="Google Shape;60;p4"/>
          <p:cNvSpPr txBox="1"/>
          <p:nvPr>
            <p:ph idx="1" type="body"/>
          </p:nvPr>
        </p:nvSpPr>
        <p:spPr>
          <a:xfrm>
            <a:off x="618825" y="1679175"/>
            <a:ext cx="3534300" cy="2090100"/>
          </a:xfrm>
          <a:prstGeom prst="rect">
            <a:avLst/>
          </a:prstGeom>
        </p:spPr>
        <p:txBody>
          <a:bodyPr anchorCtr="0" anchor="t" bIns="91425" lIns="91425" spcFirstLastPara="1" rIns="91425" wrap="square" tIns="91425">
            <a:noAutofit/>
          </a:bodyPr>
          <a:lstStyle>
            <a:lvl1pPr indent="-342900" lvl="0" marL="457200">
              <a:lnSpc>
                <a:spcPct val="100000"/>
              </a:lnSpc>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61" name="Google Shape;61;p4"/>
          <p:cNvSpPr txBox="1"/>
          <p:nvPr>
            <p:ph type="ctrTitle"/>
          </p:nvPr>
        </p:nvSpPr>
        <p:spPr>
          <a:xfrm>
            <a:off x="618825" y="411675"/>
            <a:ext cx="26865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3600"/>
              <a:buNone/>
              <a:defRPr sz="3000"/>
            </a:lvl1pPr>
            <a:lvl2pPr lvl="1" rtl="0" algn="ctr">
              <a:spcBef>
                <a:spcPts val="0"/>
              </a:spcBef>
              <a:spcAft>
                <a:spcPts val="0"/>
              </a:spcAft>
              <a:buClr>
                <a:srgbClr val="D9D9D9"/>
              </a:buClr>
              <a:buSzPts val="1800"/>
              <a:buNone/>
              <a:defRPr sz="1800">
                <a:solidFill>
                  <a:srgbClr val="D9D9D9"/>
                </a:solidFill>
              </a:defRPr>
            </a:lvl2pPr>
            <a:lvl3pPr lvl="2" rtl="0" algn="ctr">
              <a:spcBef>
                <a:spcPts val="0"/>
              </a:spcBef>
              <a:spcAft>
                <a:spcPts val="0"/>
              </a:spcAft>
              <a:buClr>
                <a:srgbClr val="D9D9D9"/>
              </a:buClr>
              <a:buSzPts val="1800"/>
              <a:buNone/>
              <a:defRPr sz="1800">
                <a:solidFill>
                  <a:srgbClr val="D9D9D9"/>
                </a:solidFill>
              </a:defRPr>
            </a:lvl3pPr>
            <a:lvl4pPr lvl="3" rtl="0" algn="ctr">
              <a:spcBef>
                <a:spcPts val="0"/>
              </a:spcBef>
              <a:spcAft>
                <a:spcPts val="0"/>
              </a:spcAft>
              <a:buClr>
                <a:srgbClr val="D9D9D9"/>
              </a:buClr>
              <a:buSzPts val="1800"/>
              <a:buNone/>
              <a:defRPr sz="1800">
                <a:solidFill>
                  <a:srgbClr val="D9D9D9"/>
                </a:solidFill>
              </a:defRPr>
            </a:lvl4pPr>
            <a:lvl5pPr lvl="4" rtl="0" algn="ctr">
              <a:spcBef>
                <a:spcPts val="0"/>
              </a:spcBef>
              <a:spcAft>
                <a:spcPts val="0"/>
              </a:spcAft>
              <a:buClr>
                <a:srgbClr val="D9D9D9"/>
              </a:buClr>
              <a:buSzPts val="1800"/>
              <a:buNone/>
              <a:defRPr sz="1800">
                <a:solidFill>
                  <a:srgbClr val="D9D9D9"/>
                </a:solidFill>
              </a:defRPr>
            </a:lvl5pPr>
            <a:lvl6pPr lvl="5" rtl="0" algn="ctr">
              <a:spcBef>
                <a:spcPts val="0"/>
              </a:spcBef>
              <a:spcAft>
                <a:spcPts val="0"/>
              </a:spcAft>
              <a:buClr>
                <a:srgbClr val="D9D9D9"/>
              </a:buClr>
              <a:buSzPts val="1800"/>
              <a:buNone/>
              <a:defRPr sz="1800">
                <a:solidFill>
                  <a:srgbClr val="D9D9D9"/>
                </a:solidFill>
              </a:defRPr>
            </a:lvl6pPr>
            <a:lvl7pPr lvl="6" rtl="0" algn="ctr">
              <a:spcBef>
                <a:spcPts val="0"/>
              </a:spcBef>
              <a:spcAft>
                <a:spcPts val="0"/>
              </a:spcAft>
              <a:buClr>
                <a:srgbClr val="D9D9D9"/>
              </a:buClr>
              <a:buSzPts val="1800"/>
              <a:buNone/>
              <a:defRPr sz="1800">
                <a:solidFill>
                  <a:srgbClr val="D9D9D9"/>
                </a:solidFill>
              </a:defRPr>
            </a:lvl7pPr>
            <a:lvl8pPr lvl="7" rtl="0" algn="ctr">
              <a:spcBef>
                <a:spcPts val="0"/>
              </a:spcBef>
              <a:spcAft>
                <a:spcPts val="0"/>
              </a:spcAft>
              <a:buClr>
                <a:srgbClr val="D9D9D9"/>
              </a:buClr>
              <a:buSzPts val="1800"/>
              <a:buNone/>
              <a:defRPr sz="1800">
                <a:solidFill>
                  <a:srgbClr val="D9D9D9"/>
                </a:solidFill>
              </a:defRPr>
            </a:lvl8pPr>
            <a:lvl9pPr lvl="8" rtl="0" algn="ctr">
              <a:spcBef>
                <a:spcPts val="0"/>
              </a:spcBef>
              <a:spcAft>
                <a:spcPts val="0"/>
              </a:spcAft>
              <a:buClr>
                <a:srgbClr val="D9D9D9"/>
              </a:buClr>
              <a:buSzPts val="1800"/>
              <a:buNone/>
              <a:defRPr sz="1800">
                <a:solidFill>
                  <a:srgbClr val="D9D9D9"/>
                </a:solidFill>
              </a:defRPr>
            </a:lvl9pPr>
          </a:lstStyle>
          <a:p/>
        </p:txBody>
      </p:sp>
      <p:sp>
        <p:nvSpPr>
          <p:cNvPr id="62" name="Google Shape;62;p4"/>
          <p:cNvSpPr/>
          <p:nvPr/>
        </p:nvSpPr>
        <p:spPr>
          <a:xfrm>
            <a:off x="720000" y="4690125"/>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4"/>
          <p:cNvSpPr/>
          <p:nvPr/>
        </p:nvSpPr>
        <p:spPr>
          <a:xfrm>
            <a:off x="2058475" y="4152200"/>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4"/>
          <p:cNvSpPr/>
          <p:nvPr/>
        </p:nvSpPr>
        <p:spPr>
          <a:xfrm>
            <a:off x="1432075" y="4296400"/>
            <a:ext cx="52475" cy="5245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4"/>
          <p:cNvSpPr/>
          <p:nvPr/>
        </p:nvSpPr>
        <p:spPr>
          <a:xfrm>
            <a:off x="2194725" y="4474775"/>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4"/>
          <p:cNvSpPr/>
          <p:nvPr/>
        </p:nvSpPr>
        <p:spPr>
          <a:xfrm>
            <a:off x="1585475" y="4695513"/>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 name="Google Shape;67;p4"/>
          <p:cNvGrpSpPr/>
          <p:nvPr/>
        </p:nvGrpSpPr>
        <p:grpSpPr>
          <a:xfrm>
            <a:off x="8148521" y="3004593"/>
            <a:ext cx="98059" cy="1147596"/>
            <a:chOff x="3347921" y="16006"/>
            <a:chExt cx="98059" cy="1147596"/>
          </a:xfrm>
        </p:grpSpPr>
        <p:sp>
          <p:nvSpPr>
            <p:cNvPr id="68" name="Google Shape;68;p4"/>
            <p:cNvSpPr/>
            <p:nvPr/>
          </p:nvSpPr>
          <p:spPr>
            <a:xfrm>
              <a:off x="3347921" y="1065280"/>
              <a:ext cx="98059" cy="98321"/>
            </a:xfrm>
            <a:custGeom>
              <a:rect b="b" l="l" r="r" t="t"/>
              <a:pathLst>
                <a:path extrusionOk="0" fill="none" h="3752" w="3742">
                  <a:moveTo>
                    <a:pt x="0" y="1"/>
                  </a:moveTo>
                  <a:lnTo>
                    <a:pt x="3741" y="1"/>
                  </a:lnTo>
                  <a:lnTo>
                    <a:pt x="3741" y="3751"/>
                  </a:lnTo>
                  <a:lnTo>
                    <a:pt x="0" y="3751"/>
                  </a:lnTo>
                  <a:close/>
                </a:path>
              </a:pathLst>
            </a:custGeom>
            <a:noFill/>
            <a:ln cap="flat" cmpd="sng" w="2975">
              <a:solidFill>
                <a:srgbClr val="E898A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4"/>
            <p:cNvSpPr/>
            <p:nvPr/>
          </p:nvSpPr>
          <p:spPr>
            <a:xfrm>
              <a:off x="3392705" y="16006"/>
              <a:ext cx="8464" cy="894665"/>
            </a:xfrm>
            <a:custGeom>
              <a:rect b="b" l="l" r="r" t="t"/>
              <a:pathLst>
                <a:path extrusionOk="0" h="34141" w="323">
                  <a:moveTo>
                    <a:pt x="157" y="1"/>
                  </a:moveTo>
                  <a:lnTo>
                    <a:pt x="1" y="34141"/>
                  </a:lnTo>
                  <a:lnTo>
                    <a:pt x="323" y="34141"/>
                  </a:lnTo>
                  <a:lnTo>
                    <a:pt x="157"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 name="Google Shape;70;p4"/>
          <p:cNvGrpSpPr/>
          <p:nvPr/>
        </p:nvGrpSpPr>
        <p:grpSpPr>
          <a:xfrm>
            <a:off x="281421" y="3769263"/>
            <a:ext cx="121172" cy="760495"/>
            <a:chOff x="5245196" y="3136513"/>
            <a:chExt cx="121172" cy="760495"/>
          </a:xfrm>
        </p:grpSpPr>
        <p:sp>
          <p:nvSpPr>
            <p:cNvPr id="71" name="Google Shape;71;p4"/>
            <p:cNvSpPr/>
            <p:nvPr/>
          </p:nvSpPr>
          <p:spPr>
            <a:xfrm>
              <a:off x="5245196" y="3775810"/>
              <a:ext cx="121172" cy="121198"/>
            </a:xfrm>
            <a:custGeom>
              <a:rect b="b" l="l" r="r" t="t"/>
              <a:pathLst>
                <a:path extrusionOk="0" h="4625" w="4624">
                  <a:moveTo>
                    <a:pt x="0" y="1"/>
                  </a:moveTo>
                  <a:lnTo>
                    <a:pt x="0" y="4624"/>
                  </a:lnTo>
                  <a:lnTo>
                    <a:pt x="4624" y="4624"/>
                  </a:lnTo>
                  <a:lnTo>
                    <a:pt x="4624"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4"/>
            <p:cNvSpPr/>
            <p:nvPr/>
          </p:nvSpPr>
          <p:spPr>
            <a:xfrm>
              <a:off x="5309007" y="3136513"/>
              <a:ext cx="8464" cy="554288"/>
            </a:xfrm>
            <a:custGeom>
              <a:rect b="b" l="l" r="r" t="t"/>
              <a:pathLst>
                <a:path extrusionOk="0" h="21152" w="323">
                  <a:moveTo>
                    <a:pt x="166" y="1"/>
                  </a:moveTo>
                  <a:lnTo>
                    <a:pt x="0" y="21152"/>
                  </a:lnTo>
                  <a:lnTo>
                    <a:pt x="322" y="21152"/>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 name="Google Shape;73;p4"/>
          <p:cNvGrpSpPr/>
          <p:nvPr/>
        </p:nvGrpSpPr>
        <p:grpSpPr>
          <a:xfrm>
            <a:off x="8534739" y="4069632"/>
            <a:ext cx="57599" cy="831799"/>
            <a:chOff x="2038689" y="173907"/>
            <a:chExt cx="57599" cy="831799"/>
          </a:xfrm>
        </p:grpSpPr>
        <p:sp>
          <p:nvSpPr>
            <p:cNvPr id="74" name="Google Shape;74;p4"/>
            <p:cNvSpPr/>
            <p:nvPr/>
          </p:nvSpPr>
          <p:spPr>
            <a:xfrm>
              <a:off x="2038689" y="947872"/>
              <a:ext cx="57599" cy="57834"/>
            </a:xfrm>
            <a:custGeom>
              <a:rect b="b" l="l" r="r" t="t"/>
              <a:pathLst>
                <a:path extrusionOk="0" fill="none" h="2207" w="2198">
                  <a:moveTo>
                    <a:pt x="1" y="0"/>
                  </a:moveTo>
                  <a:lnTo>
                    <a:pt x="2197" y="0"/>
                  </a:lnTo>
                  <a:lnTo>
                    <a:pt x="2197" y="2206"/>
                  </a:lnTo>
                  <a:lnTo>
                    <a:pt x="1" y="2206"/>
                  </a:lnTo>
                  <a:close/>
                </a:path>
              </a:pathLst>
            </a:custGeom>
            <a:noFill/>
            <a:ln cap="flat" cmpd="sng" w="2975">
              <a:solidFill>
                <a:srgbClr val="00CFC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4"/>
            <p:cNvSpPr/>
            <p:nvPr/>
          </p:nvSpPr>
          <p:spPr>
            <a:xfrm>
              <a:off x="2063269" y="173907"/>
              <a:ext cx="8438" cy="692074"/>
            </a:xfrm>
            <a:custGeom>
              <a:rect b="b" l="l" r="r" t="t"/>
              <a:pathLst>
                <a:path extrusionOk="0" h="26410" w="322">
                  <a:moveTo>
                    <a:pt x="166" y="1"/>
                  </a:moveTo>
                  <a:lnTo>
                    <a:pt x="0" y="26410"/>
                  </a:lnTo>
                  <a:lnTo>
                    <a:pt x="322" y="26410"/>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 name="Google Shape;76;p4"/>
          <p:cNvSpPr/>
          <p:nvPr/>
        </p:nvSpPr>
        <p:spPr>
          <a:xfrm>
            <a:off x="7686100" y="4568875"/>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4"/>
          <p:cNvSpPr/>
          <p:nvPr/>
        </p:nvSpPr>
        <p:spPr>
          <a:xfrm>
            <a:off x="8868125" y="3769263"/>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8" name="Shape 78"/>
        <p:cNvGrpSpPr/>
        <p:nvPr/>
      </p:nvGrpSpPr>
      <p:grpSpPr>
        <a:xfrm>
          <a:off x="0" y="0"/>
          <a:ext cx="0" cy="0"/>
          <a:chOff x="0" y="0"/>
          <a:chExt cx="0" cy="0"/>
        </a:xfrm>
      </p:grpSpPr>
      <p:sp>
        <p:nvSpPr>
          <p:cNvPr id="79" name="Google Shape;79;p5"/>
          <p:cNvSpPr txBox="1"/>
          <p:nvPr>
            <p:ph type="ctrTitle"/>
          </p:nvPr>
        </p:nvSpPr>
        <p:spPr>
          <a:xfrm>
            <a:off x="923625" y="1196026"/>
            <a:ext cx="982200" cy="5778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Clr>
                <a:srgbClr val="000000"/>
              </a:buClr>
              <a:buSzPts val="1800"/>
              <a:buFont typeface="Fira Sans Condensed Medium"/>
              <a:buNone/>
              <a:defRPr sz="2400">
                <a:solidFill>
                  <a:schemeClr val="lt1"/>
                </a:solidFill>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80" name="Google Shape;80;p5"/>
          <p:cNvSpPr txBox="1"/>
          <p:nvPr>
            <p:ph idx="1" type="subTitle"/>
          </p:nvPr>
        </p:nvSpPr>
        <p:spPr>
          <a:xfrm>
            <a:off x="923637" y="1684093"/>
            <a:ext cx="2620500" cy="111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00000"/>
              </a:buClr>
              <a:buSzPts val="1000"/>
              <a:buNone/>
              <a:defRPr sz="14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81" name="Google Shape;81;p5"/>
          <p:cNvSpPr txBox="1"/>
          <p:nvPr>
            <p:ph idx="2" type="ctrTitle"/>
          </p:nvPr>
        </p:nvSpPr>
        <p:spPr>
          <a:xfrm>
            <a:off x="7050379" y="1196025"/>
            <a:ext cx="1137300" cy="577800"/>
          </a:xfrm>
          <a:prstGeom prst="rect">
            <a:avLst/>
          </a:prstGeom>
          <a:ln>
            <a:noFill/>
          </a:ln>
        </p:spPr>
        <p:txBody>
          <a:bodyPr anchorCtr="0" anchor="b" bIns="91425" lIns="91425" spcFirstLastPara="1" rIns="91425" wrap="square" tIns="91425">
            <a:noAutofit/>
          </a:bodyPr>
          <a:lstStyle>
            <a:lvl1pPr lvl="0" rtl="0" algn="r">
              <a:spcBef>
                <a:spcPts val="0"/>
              </a:spcBef>
              <a:spcAft>
                <a:spcPts val="0"/>
              </a:spcAft>
              <a:buClr>
                <a:srgbClr val="000000"/>
              </a:buClr>
              <a:buSzPts val="1800"/>
              <a:buFont typeface="Fira Sans Condensed Medium"/>
              <a:buNone/>
              <a:defRPr sz="2400">
                <a:solidFill>
                  <a:schemeClr val="lt1"/>
                </a:solidFill>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82" name="Google Shape;82;p5"/>
          <p:cNvSpPr txBox="1"/>
          <p:nvPr>
            <p:ph idx="3" type="subTitle"/>
          </p:nvPr>
        </p:nvSpPr>
        <p:spPr>
          <a:xfrm>
            <a:off x="5450166" y="1684093"/>
            <a:ext cx="2737500" cy="111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rgbClr val="000000"/>
              </a:buClr>
              <a:buSzPts val="1000"/>
              <a:buNone/>
              <a:defRPr sz="14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83" name="Google Shape;83;p5"/>
          <p:cNvSpPr txBox="1"/>
          <p:nvPr>
            <p:ph idx="4" type="ctrTitle"/>
          </p:nvPr>
        </p:nvSpPr>
        <p:spPr>
          <a:xfrm>
            <a:off x="618825" y="411675"/>
            <a:ext cx="46182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3600"/>
              <a:buNone/>
              <a:defRPr sz="3000"/>
            </a:lvl1pPr>
            <a:lvl2pPr lvl="1" rtl="0" algn="ctr">
              <a:spcBef>
                <a:spcPts val="0"/>
              </a:spcBef>
              <a:spcAft>
                <a:spcPts val="0"/>
              </a:spcAft>
              <a:buClr>
                <a:srgbClr val="D9D9D9"/>
              </a:buClr>
              <a:buSzPts val="1800"/>
              <a:buNone/>
              <a:defRPr sz="1800">
                <a:solidFill>
                  <a:srgbClr val="D9D9D9"/>
                </a:solidFill>
              </a:defRPr>
            </a:lvl2pPr>
            <a:lvl3pPr lvl="2" rtl="0" algn="ctr">
              <a:spcBef>
                <a:spcPts val="0"/>
              </a:spcBef>
              <a:spcAft>
                <a:spcPts val="0"/>
              </a:spcAft>
              <a:buClr>
                <a:srgbClr val="D9D9D9"/>
              </a:buClr>
              <a:buSzPts val="1800"/>
              <a:buNone/>
              <a:defRPr sz="1800">
                <a:solidFill>
                  <a:srgbClr val="D9D9D9"/>
                </a:solidFill>
              </a:defRPr>
            </a:lvl3pPr>
            <a:lvl4pPr lvl="3" rtl="0" algn="ctr">
              <a:spcBef>
                <a:spcPts val="0"/>
              </a:spcBef>
              <a:spcAft>
                <a:spcPts val="0"/>
              </a:spcAft>
              <a:buClr>
                <a:srgbClr val="D9D9D9"/>
              </a:buClr>
              <a:buSzPts val="1800"/>
              <a:buNone/>
              <a:defRPr sz="1800">
                <a:solidFill>
                  <a:srgbClr val="D9D9D9"/>
                </a:solidFill>
              </a:defRPr>
            </a:lvl4pPr>
            <a:lvl5pPr lvl="4" rtl="0" algn="ctr">
              <a:spcBef>
                <a:spcPts val="0"/>
              </a:spcBef>
              <a:spcAft>
                <a:spcPts val="0"/>
              </a:spcAft>
              <a:buClr>
                <a:srgbClr val="D9D9D9"/>
              </a:buClr>
              <a:buSzPts val="1800"/>
              <a:buNone/>
              <a:defRPr sz="1800">
                <a:solidFill>
                  <a:srgbClr val="D9D9D9"/>
                </a:solidFill>
              </a:defRPr>
            </a:lvl5pPr>
            <a:lvl6pPr lvl="5" rtl="0" algn="ctr">
              <a:spcBef>
                <a:spcPts val="0"/>
              </a:spcBef>
              <a:spcAft>
                <a:spcPts val="0"/>
              </a:spcAft>
              <a:buClr>
                <a:srgbClr val="D9D9D9"/>
              </a:buClr>
              <a:buSzPts val="1800"/>
              <a:buNone/>
              <a:defRPr sz="1800">
                <a:solidFill>
                  <a:srgbClr val="D9D9D9"/>
                </a:solidFill>
              </a:defRPr>
            </a:lvl6pPr>
            <a:lvl7pPr lvl="6" rtl="0" algn="ctr">
              <a:spcBef>
                <a:spcPts val="0"/>
              </a:spcBef>
              <a:spcAft>
                <a:spcPts val="0"/>
              </a:spcAft>
              <a:buClr>
                <a:srgbClr val="D9D9D9"/>
              </a:buClr>
              <a:buSzPts val="1800"/>
              <a:buNone/>
              <a:defRPr sz="1800">
                <a:solidFill>
                  <a:srgbClr val="D9D9D9"/>
                </a:solidFill>
              </a:defRPr>
            </a:lvl7pPr>
            <a:lvl8pPr lvl="7" rtl="0" algn="ctr">
              <a:spcBef>
                <a:spcPts val="0"/>
              </a:spcBef>
              <a:spcAft>
                <a:spcPts val="0"/>
              </a:spcAft>
              <a:buClr>
                <a:srgbClr val="D9D9D9"/>
              </a:buClr>
              <a:buSzPts val="1800"/>
              <a:buNone/>
              <a:defRPr sz="1800">
                <a:solidFill>
                  <a:srgbClr val="D9D9D9"/>
                </a:solidFill>
              </a:defRPr>
            </a:lvl8pPr>
            <a:lvl9pPr lvl="8" rtl="0" algn="ctr">
              <a:spcBef>
                <a:spcPts val="0"/>
              </a:spcBef>
              <a:spcAft>
                <a:spcPts val="0"/>
              </a:spcAft>
              <a:buClr>
                <a:srgbClr val="D9D9D9"/>
              </a:buClr>
              <a:buSzPts val="1800"/>
              <a:buNone/>
              <a:defRPr sz="1800">
                <a:solidFill>
                  <a:srgbClr val="D9D9D9"/>
                </a:solidFill>
              </a:defRPr>
            </a:lvl9pPr>
          </a:lstStyle>
          <a:p/>
        </p:txBody>
      </p:sp>
      <p:sp>
        <p:nvSpPr>
          <p:cNvPr id="84" name="Google Shape;84;p5"/>
          <p:cNvSpPr/>
          <p:nvPr/>
        </p:nvSpPr>
        <p:spPr>
          <a:xfrm>
            <a:off x="7131388" y="365350"/>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5"/>
          <p:cNvSpPr/>
          <p:nvPr/>
        </p:nvSpPr>
        <p:spPr>
          <a:xfrm>
            <a:off x="8403188" y="218375"/>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5"/>
          <p:cNvSpPr/>
          <p:nvPr/>
        </p:nvSpPr>
        <p:spPr>
          <a:xfrm>
            <a:off x="7776788" y="362575"/>
            <a:ext cx="52475" cy="5245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5"/>
          <p:cNvSpPr/>
          <p:nvPr/>
        </p:nvSpPr>
        <p:spPr>
          <a:xfrm>
            <a:off x="8539438" y="540950"/>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 name="Google Shape;88;p5"/>
          <p:cNvGrpSpPr/>
          <p:nvPr/>
        </p:nvGrpSpPr>
        <p:grpSpPr>
          <a:xfrm>
            <a:off x="6626134" y="-164562"/>
            <a:ext cx="121172" cy="760495"/>
            <a:chOff x="5245196" y="3136513"/>
            <a:chExt cx="121172" cy="760495"/>
          </a:xfrm>
        </p:grpSpPr>
        <p:sp>
          <p:nvSpPr>
            <p:cNvPr id="89" name="Google Shape;89;p5"/>
            <p:cNvSpPr/>
            <p:nvPr/>
          </p:nvSpPr>
          <p:spPr>
            <a:xfrm>
              <a:off x="5245196" y="3775810"/>
              <a:ext cx="121172" cy="121198"/>
            </a:xfrm>
            <a:custGeom>
              <a:rect b="b" l="l" r="r" t="t"/>
              <a:pathLst>
                <a:path extrusionOk="0" h="4625" w="4624">
                  <a:moveTo>
                    <a:pt x="0" y="1"/>
                  </a:moveTo>
                  <a:lnTo>
                    <a:pt x="0" y="4624"/>
                  </a:lnTo>
                  <a:lnTo>
                    <a:pt x="4624" y="4624"/>
                  </a:lnTo>
                  <a:lnTo>
                    <a:pt x="4624"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5"/>
            <p:cNvSpPr/>
            <p:nvPr/>
          </p:nvSpPr>
          <p:spPr>
            <a:xfrm>
              <a:off x="5309007" y="3136513"/>
              <a:ext cx="8464" cy="554288"/>
            </a:xfrm>
            <a:custGeom>
              <a:rect b="b" l="l" r="r" t="t"/>
              <a:pathLst>
                <a:path extrusionOk="0" h="21152" w="323">
                  <a:moveTo>
                    <a:pt x="166" y="1"/>
                  </a:moveTo>
                  <a:lnTo>
                    <a:pt x="0" y="21152"/>
                  </a:lnTo>
                  <a:lnTo>
                    <a:pt x="322" y="21152"/>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 name="Google Shape;91;p5"/>
          <p:cNvSpPr/>
          <p:nvPr/>
        </p:nvSpPr>
        <p:spPr>
          <a:xfrm>
            <a:off x="318213" y="4418900"/>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5"/>
          <p:cNvSpPr/>
          <p:nvPr/>
        </p:nvSpPr>
        <p:spPr>
          <a:xfrm>
            <a:off x="454463" y="4741475"/>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3" name="Shape 93"/>
        <p:cNvGrpSpPr/>
        <p:nvPr/>
      </p:nvGrpSpPr>
      <p:grpSpPr>
        <a:xfrm>
          <a:off x="0" y="0"/>
          <a:ext cx="0" cy="0"/>
          <a:chOff x="0" y="0"/>
          <a:chExt cx="0" cy="0"/>
        </a:xfrm>
      </p:grpSpPr>
      <p:sp>
        <p:nvSpPr>
          <p:cNvPr id="94" name="Google Shape;94;p6"/>
          <p:cNvSpPr txBox="1"/>
          <p:nvPr>
            <p:ph type="ctrTitle"/>
          </p:nvPr>
        </p:nvSpPr>
        <p:spPr>
          <a:xfrm>
            <a:off x="618825" y="411675"/>
            <a:ext cx="47277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3600"/>
              <a:buNone/>
              <a:defRPr sz="3000"/>
            </a:lvl1pPr>
            <a:lvl2pPr lvl="1" rtl="0" algn="ctr">
              <a:spcBef>
                <a:spcPts val="0"/>
              </a:spcBef>
              <a:spcAft>
                <a:spcPts val="0"/>
              </a:spcAft>
              <a:buClr>
                <a:srgbClr val="D9D9D9"/>
              </a:buClr>
              <a:buSzPts val="1800"/>
              <a:buNone/>
              <a:defRPr sz="1800">
                <a:solidFill>
                  <a:srgbClr val="D9D9D9"/>
                </a:solidFill>
              </a:defRPr>
            </a:lvl2pPr>
            <a:lvl3pPr lvl="2" rtl="0" algn="ctr">
              <a:spcBef>
                <a:spcPts val="0"/>
              </a:spcBef>
              <a:spcAft>
                <a:spcPts val="0"/>
              </a:spcAft>
              <a:buClr>
                <a:srgbClr val="D9D9D9"/>
              </a:buClr>
              <a:buSzPts val="1800"/>
              <a:buNone/>
              <a:defRPr sz="1800">
                <a:solidFill>
                  <a:srgbClr val="D9D9D9"/>
                </a:solidFill>
              </a:defRPr>
            </a:lvl3pPr>
            <a:lvl4pPr lvl="3" rtl="0" algn="ctr">
              <a:spcBef>
                <a:spcPts val="0"/>
              </a:spcBef>
              <a:spcAft>
                <a:spcPts val="0"/>
              </a:spcAft>
              <a:buClr>
                <a:srgbClr val="D9D9D9"/>
              </a:buClr>
              <a:buSzPts val="1800"/>
              <a:buNone/>
              <a:defRPr sz="1800">
                <a:solidFill>
                  <a:srgbClr val="D9D9D9"/>
                </a:solidFill>
              </a:defRPr>
            </a:lvl4pPr>
            <a:lvl5pPr lvl="4" rtl="0" algn="ctr">
              <a:spcBef>
                <a:spcPts val="0"/>
              </a:spcBef>
              <a:spcAft>
                <a:spcPts val="0"/>
              </a:spcAft>
              <a:buClr>
                <a:srgbClr val="D9D9D9"/>
              </a:buClr>
              <a:buSzPts val="1800"/>
              <a:buNone/>
              <a:defRPr sz="1800">
                <a:solidFill>
                  <a:srgbClr val="D9D9D9"/>
                </a:solidFill>
              </a:defRPr>
            </a:lvl5pPr>
            <a:lvl6pPr lvl="5" rtl="0" algn="ctr">
              <a:spcBef>
                <a:spcPts val="0"/>
              </a:spcBef>
              <a:spcAft>
                <a:spcPts val="0"/>
              </a:spcAft>
              <a:buClr>
                <a:srgbClr val="D9D9D9"/>
              </a:buClr>
              <a:buSzPts val="1800"/>
              <a:buNone/>
              <a:defRPr sz="1800">
                <a:solidFill>
                  <a:srgbClr val="D9D9D9"/>
                </a:solidFill>
              </a:defRPr>
            </a:lvl6pPr>
            <a:lvl7pPr lvl="6" rtl="0" algn="ctr">
              <a:spcBef>
                <a:spcPts val="0"/>
              </a:spcBef>
              <a:spcAft>
                <a:spcPts val="0"/>
              </a:spcAft>
              <a:buClr>
                <a:srgbClr val="D9D9D9"/>
              </a:buClr>
              <a:buSzPts val="1800"/>
              <a:buNone/>
              <a:defRPr sz="1800">
                <a:solidFill>
                  <a:srgbClr val="D9D9D9"/>
                </a:solidFill>
              </a:defRPr>
            </a:lvl7pPr>
            <a:lvl8pPr lvl="7" rtl="0" algn="ctr">
              <a:spcBef>
                <a:spcPts val="0"/>
              </a:spcBef>
              <a:spcAft>
                <a:spcPts val="0"/>
              </a:spcAft>
              <a:buClr>
                <a:srgbClr val="D9D9D9"/>
              </a:buClr>
              <a:buSzPts val="1800"/>
              <a:buNone/>
              <a:defRPr sz="1800">
                <a:solidFill>
                  <a:srgbClr val="D9D9D9"/>
                </a:solidFill>
              </a:defRPr>
            </a:lvl8pPr>
            <a:lvl9pPr lvl="8" rtl="0" algn="ctr">
              <a:spcBef>
                <a:spcPts val="0"/>
              </a:spcBef>
              <a:spcAft>
                <a:spcPts val="0"/>
              </a:spcAft>
              <a:buClr>
                <a:srgbClr val="D9D9D9"/>
              </a:buClr>
              <a:buSzPts val="1800"/>
              <a:buNone/>
              <a:defRPr sz="1800">
                <a:solidFill>
                  <a:srgbClr val="D9D9D9"/>
                </a:solidFill>
              </a:defRPr>
            </a:lvl9pPr>
          </a:lstStyle>
          <a:p/>
        </p:txBody>
      </p:sp>
      <p:sp>
        <p:nvSpPr>
          <p:cNvPr id="95" name="Google Shape;95;p6"/>
          <p:cNvSpPr/>
          <p:nvPr/>
        </p:nvSpPr>
        <p:spPr>
          <a:xfrm>
            <a:off x="7573050" y="277375"/>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6"/>
          <p:cNvSpPr/>
          <p:nvPr/>
        </p:nvSpPr>
        <p:spPr>
          <a:xfrm>
            <a:off x="8985850" y="411675"/>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6"/>
          <p:cNvSpPr/>
          <p:nvPr/>
        </p:nvSpPr>
        <p:spPr>
          <a:xfrm>
            <a:off x="8359450" y="555875"/>
            <a:ext cx="52475" cy="5245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6"/>
          <p:cNvSpPr/>
          <p:nvPr/>
        </p:nvSpPr>
        <p:spPr>
          <a:xfrm>
            <a:off x="9122100" y="734250"/>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6"/>
          <p:cNvSpPr/>
          <p:nvPr/>
        </p:nvSpPr>
        <p:spPr>
          <a:xfrm>
            <a:off x="8798600" y="1088650"/>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6"/>
          <p:cNvSpPr/>
          <p:nvPr/>
        </p:nvSpPr>
        <p:spPr>
          <a:xfrm>
            <a:off x="6099342" y="-150600"/>
            <a:ext cx="96045" cy="95462"/>
          </a:xfrm>
          <a:custGeom>
            <a:rect b="b" l="l" r="r" t="t"/>
            <a:pathLst>
              <a:path extrusionOk="0" h="3109" w="3128">
                <a:moveTo>
                  <a:pt x="2678" y="431"/>
                </a:moveTo>
                <a:lnTo>
                  <a:pt x="2678" y="2659"/>
                </a:lnTo>
                <a:lnTo>
                  <a:pt x="450" y="2659"/>
                </a:lnTo>
                <a:lnTo>
                  <a:pt x="450" y="431"/>
                </a:lnTo>
                <a:close/>
                <a:moveTo>
                  <a:pt x="0" y="0"/>
                </a:moveTo>
                <a:lnTo>
                  <a:pt x="0" y="3109"/>
                </a:lnTo>
                <a:lnTo>
                  <a:pt x="3128" y="3109"/>
                </a:lnTo>
                <a:lnTo>
                  <a:pt x="312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6"/>
          <p:cNvSpPr/>
          <p:nvPr/>
        </p:nvSpPr>
        <p:spPr>
          <a:xfrm>
            <a:off x="6702523" y="444536"/>
            <a:ext cx="95493" cy="95462"/>
          </a:xfrm>
          <a:custGeom>
            <a:rect b="b" l="l" r="r" t="t"/>
            <a:pathLst>
              <a:path extrusionOk="0" h="3109" w="3110">
                <a:moveTo>
                  <a:pt x="2678" y="450"/>
                </a:moveTo>
                <a:lnTo>
                  <a:pt x="2678" y="2678"/>
                </a:lnTo>
                <a:lnTo>
                  <a:pt x="450" y="2678"/>
                </a:lnTo>
                <a:lnTo>
                  <a:pt x="450" y="450"/>
                </a:lnTo>
                <a:close/>
                <a:moveTo>
                  <a:pt x="1" y="0"/>
                </a:moveTo>
                <a:lnTo>
                  <a:pt x="1" y="3109"/>
                </a:lnTo>
                <a:lnTo>
                  <a:pt x="3109" y="3109"/>
                </a:lnTo>
                <a:lnTo>
                  <a:pt x="3109"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6"/>
          <p:cNvSpPr/>
          <p:nvPr/>
        </p:nvSpPr>
        <p:spPr>
          <a:xfrm>
            <a:off x="5904975" y="143222"/>
            <a:ext cx="82259" cy="82259"/>
          </a:xfrm>
          <a:custGeom>
            <a:rect b="b" l="l" r="r" t="t"/>
            <a:pathLst>
              <a:path extrusionOk="0" h="2679" w="2679">
                <a:moveTo>
                  <a:pt x="1" y="1"/>
                </a:moveTo>
                <a:lnTo>
                  <a:pt x="1" y="2679"/>
                </a:lnTo>
                <a:lnTo>
                  <a:pt x="2679" y="2679"/>
                </a:lnTo>
                <a:lnTo>
                  <a:pt x="2679"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6"/>
          <p:cNvSpPr/>
          <p:nvPr/>
        </p:nvSpPr>
        <p:spPr>
          <a:xfrm>
            <a:off x="303600" y="4401725"/>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6"/>
          <p:cNvSpPr/>
          <p:nvPr/>
        </p:nvSpPr>
        <p:spPr>
          <a:xfrm>
            <a:off x="564075" y="4753900"/>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05" name="Shape 105"/>
        <p:cNvGrpSpPr/>
        <p:nvPr/>
      </p:nvGrpSpPr>
      <p:grpSpPr>
        <a:xfrm>
          <a:off x="0" y="0"/>
          <a:ext cx="0" cy="0"/>
          <a:chOff x="0" y="0"/>
          <a:chExt cx="0" cy="0"/>
        </a:xfrm>
      </p:grpSpPr>
      <p:sp>
        <p:nvSpPr>
          <p:cNvPr id="106" name="Google Shape;106;p7"/>
          <p:cNvSpPr txBox="1"/>
          <p:nvPr>
            <p:ph idx="1" type="body"/>
          </p:nvPr>
        </p:nvSpPr>
        <p:spPr>
          <a:xfrm>
            <a:off x="618306" y="2199025"/>
            <a:ext cx="1905900" cy="12963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6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107" name="Google Shape;107;p7"/>
          <p:cNvSpPr txBox="1"/>
          <p:nvPr>
            <p:ph type="ctrTitle"/>
          </p:nvPr>
        </p:nvSpPr>
        <p:spPr>
          <a:xfrm>
            <a:off x="618825" y="411675"/>
            <a:ext cx="47277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3600"/>
              <a:buNone/>
              <a:defRPr sz="3000"/>
            </a:lvl1pPr>
            <a:lvl2pPr lvl="1" rtl="0" algn="ctr">
              <a:spcBef>
                <a:spcPts val="0"/>
              </a:spcBef>
              <a:spcAft>
                <a:spcPts val="0"/>
              </a:spcAft>
              <a:buClr>
                <a:srgbClr val="D9D9D9"/>
              </a:buClr>
              <a:buSzPts val="1800"/>
              <a:buNone/>
              <a:defRPr sz="1800">
                <a:solidFill>
                  <a:srgbClr val="D9D9D9"/>
                </a:solidFill>
              </a:defRPr>
            </a:lvl2pPr>
            <a:lvl3pPr lvl="2" rtl="0" algn="ctr">
              <a:spcBef>
                <a:spcPts val="0"/>
              </a:spcBef>
              <a:spcAft>
                <a:spcPts val="0"/>
              </a:spcAft>
              <a:buClr>
                <a:srgbClr val="D9D9D9"/>
              </a:buClr>
              <a:buSzPts val="1800"/>
              <a:buNone/>
              <a:defRPr sz="1800">
                <a:solidFill>
                  <a:srgbClr val="D9D9D9"/>
                </a:solidFill>
              </a:defRPr>
            </a:lvl3pPr>
            <a:lvl4pPr lvl="3" rtl="0" algn="ctr">
              <a:spcBef>
                <a:spcPts val="0"/>
              </a:spcBef>
              <a:spcAft>
                <a:spcPts val="0"/>
              </a:spcAft>
              <a:buClr>
                <a:srgbClr val="D9D9D9"/>
              </a:buClr>
              <a:buSzPts val="1800"/>
              <a:buNone/>
              <a:defRPr sz="1800">
                <a:solidFill>
                  <a:srgbClr val="D9D9D9"/>
                </a:solidFill>
              </a:defRPr>
            </a:lvl4pPr>
            <a:lvl5pPr lvl="4" rtl="0" algn="ctr">
              <a:spcBef>
                <a:spcPts val="0"/>
              </a:spcBef>
              <a:spcAft>
                <a:spcPts val="0"/>
              </a:spcAft>
              <a:buClr>
                <a:srgbClr val="D9D9D9"/>
              </a:buClr>
              <a:buSzPts val="1800"/>
              <a:buNone/>
              <a:defRPr sz="1800">
                <a:solidFill>
                  <a:srgbClr val="D9D9D9"/>
                </a:solidFill>
              </a:defRPr>
            </a:lvl5pPr>
            <a:lvl6pPr lvl="5" rtl="0" algn="ctr">
              <a:spcBef>
                <a:spcPts val="0"/>
              </a:spcBef>
              <a:spcAft>
                <a:spcPts val="0"/>
              </a:spcAft>
              <a:buClr>
                <a:srgbClr val="D9D9D9"/>
              </a:buClr>
              <a:buSzPts val="1800"/>
              <a:buNone/>
              <a:defRPr sz="1800">
                <a:solidFill>
                  <a:srgbClr val="D9D9D9"/>
                </a:solidFill>
              </a:defRPr>
            </a:lvl6pPr>
            <a:lvl7pPr lvl="6" rtl="0" algn="ctr">
              <a:spcBef>
                <a:spcPts val="0"/>
              </a:spcBef>
              <a:spcAft>
                <a:spcPts val="0"/>
              </a:spcAft>
              <a:buClr>
                <a:srgbClr val="D9D9D9"/>
              </a:buClr>
              <a:buSzPts val="1800"/>
              <a:buNone/>
              <a:defRPr sz="1800">
                <a:solidFill>
                  <a:srgbClr val="D9D9D9"/>
                </a:solidFill>
              </a:defRPr>
            </a:lvl7pPr>
            <a:lvl8pPr lvl="7" rtl="0" algn="ctr">
              <a:spcBef>
                <a:spcPts val="0"/>
              </a:spcBef>
              <a:spcAft>
                <a:spcPts val="0"/>
              </a:spcAft>
              <a:buClr>
                <a:srgbClr val="D9D9D9"/>
              </a:buClr>
              <a:buSzPts val="1800"/>
              <a:buNone/>
              <a:defRPr sz="1800">
                <a:solidFill>
                  <a:srgbClr val="D9D9D9"/>
                </a:solidFill>
              </a:defRPr>
            </a:lvl8pPr>
            <a:lvl9pPr lvl="8" rtl="0" algn="ctr">
              <a:spcBef>
                <a:spcPts val="0"/>
              </a:spcBef>
              <a:spcAft>
                <a:spcPts val="0"/>
              </a:spcAft>
              <a:buClr>
                <a:srgbClr val="D9D9D9"/>
              </a:buClr>
              <a:buSzPts val="1800"/>
              <a:buNone/>
              <a:defRPr sz="1800">
                <a:solidFill>
                  <a:srgbClr val="D9D9D9"/>
                </a:solidFill>
              </a:defRPr>
            </a:lvl9pPr>
          </a:lstStyle>
          <a:p/>
        </p:txBody>
      </p:sp>
      <p:sp>
        <p:nvSpPr>
          <p:cNvPr id="108" name="Google Shape;108;p7"/>
          <p:cNvSpPr/>
          <p:nvPr/>
        </p:nvSpPr>
        <p:spPr>
          <a:xfrm>
            <a:off x="7131388" y="365350"/>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7"/>
          <p:cNvSpPr/>
          <p:nvPr/>
        </p:nvSpPr>
        <p:spPr>
          <a:xfrm>
            <a:off x="8403188" y="218375"/>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7"/>
          <p:cNvSpPr/>
          <p:nvPr/>
        </p:nvSpPr>
        <p:spPr>
          <a:xfrm>
            <a:off x="7776788" y="362575"/>
            <a:ext cx="52475" cy="5245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7"/>
          <p:cNvSpPr/>
          <p:nvPr/>
        </p:nvSpPr>
        <p:spPr>
          <a:xfrm>
            <a:off x="8539438" y="540950"/>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2" name="Google Shape;112;p7"/>
          <p:cNvGrpSpPr/>
          <p:nvPr/>
        </p:nvGrpSpPr>
        <p:grpSpPr>
          <a:xfrm>
            <a:off x="6626134" y="-164562"/>
            <a:ext cx="121172" cy="760495"/>
            <a:chOff x="5245196" y="3136513"/>
            <a:chExt cx="121172" cy="760495"/>
          </a:xfrm>
        </p:grpSpPr>
        <p:sp>
          <p:nvSpPr>
            <p:cNvPr id="113" name="Google Shape;113;p7"/>
            <p:cNvSpPr/>
            <p:nvPr/>
          </p:nvSpPr>
          <p:spPr>
            <a:xfrm>
              <a:off x="5245196" y="3775810"/>
              <a:ext cx="121172" cy="121198"/>
            </a:xfrm>
            <a:custGeom>
              <a:rect b="b" l="l" r="r" t="t"/>
              <a:pathLst>
                <a:path extrusionOk="0" h="4625" w="4624">
                  <a:moveTo>
                    <a:pt x="0" y="1"/>
                  </a:moveTo>
                  <a:lnTo>
                    <a:pt x="0" y="4624"/>
                  </a:lnTo>
                  <a:lnTo>
                    <a:pt x="4624" y="4624"/>
                  </a:lnTo>
                  <a:lnTo>
                    <a:pt x="4624"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7"/>
            <p:cNvSpPr/>
            <p:nvPr/>
          </p:nvSpPr>
          <p:spPr>
            <a:xfrm>
              <a:off x="5309007" y="3136513"/>
              <a:ext cx="8464" cy="554288"/>
            </a:xfrm>
            <a:custGeom>
              <a:rect b="b" l="l" r="r" t="t"/>
              <a:pathLst>
                <a:path extrusionOk="0" h="21152" w="323">
                  <a:moveTo>
                    <a:pt x="166" y="1"/>
                  </a:moveTo>
                  <a:lnTo>
                    <a:pt x="0" y="21152"/>
                  </a:lnTo>
                  <a:lnTo>
                    <a:pt x="322" y="21152"/>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5" name="Google Shape;115;p7"/>
          <p:cNvSpPr/>
          <p:nvPr/>
        </p:nvSpPr>
        <p:spPr>
          <a:xfrm>
            <a:off x="318213" y="4418900"/>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7"/>
          <p:cNvSpPr/>
          <p:nvPr/>
        </p:nvSpPr>
        <p:spPr>
          <a:xfrm>
            <a:off x="454463" y="4741475"/>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17" name="Shape 117"/>
        <p:cNvGrpSpPr/>
        <p:nvPr/>
      </p:nvGrpSpPr>
      <p:grpSpPr>
        <a:xfrm>
          <a:off x="0" y="0"/>
          <a:ext cx="0" cy="0"/>
          <a:chOff x="0" y="0"/>
          <a:chExt cx="0" cy="0"/>
        </a:xfrm>
      </p:grpSpPr>
      <p:sp>
        <p:nvSpPr>
          <p:cNvPr id="118" name="Google Shape;118;p8"/>
          <p:cNvSpPr txBox="1"/>
          <p:nvPr>
            <p:ph type="title"/>
          </p:nvPr>
        </p:nvSpPr>
        <p:spPr>
          <a:xfrm>
            <a:off x="2037000" y="1496400"/>
            <a:ext cx="5070000" cy="2150700"/>
          </a:xfrm>
          <a:prstGeom prst="rect">
            <a:avLst/>
          </a:prstGeom>
        </p:spPr>
        <p:txBody>
          <a:bodyPr anchorCtr="0" anchor="ctr" bIns="91425" lIns="91425" spcFirstLastPara="1" rIns="91425" wrap="square" tIns="91425">
            <a:noAutofit/>
          </a:bodyPr>
          <a:lstStyle>
            <a:lvl1pPr lvl="0" algn="ctr">
              <a:spcBef>
                <a:spcPts val="0"/>
              </a:spcBef>
              <a:spcAft>
                <a:spcPts val="0"/>
              </a:spcAft>
              <a:buSzPts val="4800"/>
              <a:buNone/>
              <a:defRPr sz="72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119" name="Google Shape;119;p8"/>
          <p:cNvSpPr/>
          <p:nvPr/>
        </p:nvSpPr>
        <p:spPr>
          <a:xfrm>
            <a:off x="1060456" y="1158638"/>
            <a:ext cx="121198" cy="121434"/>
          </a:xfrm>
          <a:custGeom>
            <a:rect b="b" l="l" r="r" t="t"/>
            <a:pathLst>
              <a:path extrusionOk="0" h="4634" w="4625">
                <a:moveTo>
                  <a:pt x="1" y="0"/>
                </a:moveTo>
                <a:lnTo>
                  <a:pt x="1" y="4633"/>
                </a:lnTo>
                <a:lnTo>
                  <a:pt x="4625" y="4633"/>
                </a:lnTo>
                <a:lnTo>
                  <a:pt x="4625" y="0"/>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8"/>
          <p:cNvSpPr/>
          <p:nvPr/>
        </p:nvSpPr>
        <p:spPr>
          <a:xfrm>
            <a:off x="7799740" y="916059"/>
            <a:ext cx="121434" cy="121434"/>
          </a:xfrm>
          <a:custGeom>
            <a:rect b="b" l="l" r="r" t="t"/>
            <a:pathLst>
              <a:path extrusionOk="0" h="4634" w="4634">
                <a:moveTo>
                  <a:pt x="0" y="1"/>
                </a:moveTo>
                <a:lnTo>
                  <a:pt x="0" y="4634"/>
                </a:lnTo>
                <a:lnTo>
                  <a:pt x="4633" y="4634"/>
                </a:lnTo>
                <a:lnTo>
                  <a:pt x="4633"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8"/>
          <p:cNvSpPr/>
          <p:nvPr/>
        </p:nvSpPr>
        <p:spPr>
          <a:xfrm>
            <a:off x="5257933" y="2452405"/>
            <a:ext cx="57599" cy="57599"/>
          </a:xfrm>
          <a:custGeom>
            <a:rect b="b" l="l" r="r" t="t"/>
            <a:pathLst>
              <a:path extrusionOk="0" fill="none" h="2198" w="2198">
                <a:moveTo>
                  <a:pt x="1" y="1"/>
                </a:moveTo>
                <a:lnTo>
                  <a:pt x="2198" y="1"/>
                </a:lnTo>
                <a:lnTo>
                  <a:pt x="2198" y="2198"/>
                </a:lnTo>
                <a:lnTo>
                  <a:pt x="1" y="2198"/>
                </a:lnTo>
                <a:close/>
              </a:path>
            </a:pathLst>
          </a:custGeom>
          <a:noFill/>
          <a:ln cap="flat" cmpd="sng" w="1375">
            <a:solidFill>
              <a:srgbClr val="E898A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8"/>
          <p:cNvSpPr/>
          <p:nvPr/>
        </p:nvSpPr>
        <p:spPr>
          <a:xfrm>
            <a:off x="275669" y="1557059"/>
            <a:ext cx="57834" cy="57599"/>
          </a:xfrm>
          <a:custGeom>
            <a:rect b="b" l="l" r="r" t="t"/>
            <a:pathLst>
              <a:path extrusionOk="0" fill="none" h="2198" w="2207">
                <a:moveTo>
                  <a:pt x="0" y="0"/>
                </a:moveTo>
                <a:lnTo>
                  <a:pt x="2207" y="0"/>
                </a:lnTo>
                <a:lnTo>
                  <a:pt x="2207" y="2197"/>
                </a:lnTo>
                <a:lnTo>
                  <a:pt x="0" y="2197"/>
                </a:lnTo>
                <a:close/>
              </a:path>
            </a:pathLst>
          </a:custGeom>
          <a:noFill/>
          <a:ln cap="flat" cmpd="sng" w="2975">
            <a:solidFill>
              <a:srgbClr val="00CFC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8"/>
          <p:cNvSpPr/>
          <p:nvPr/>
        </p:nvSpPr>
        <p:spPr>
          <a:xfrm>
            <a:off x="2307882" y="3002386"/>
            <a:ext cx="104086" cy="104322"/>
          </a:xfrm>
          <a:custGeom>
            <a:rect b="b" l="l" r="r" t="t"/>
            <a:pathLst>
              <a:path extrusionOk="0" fill="none" h="3981" w="3972">
                <a:moveTo>
                  <a:pt x="1" y="1"/>
                </a:moveTo>
                <a:lnTo>
                  <a:pt x="3972" y="1"/>
                </a:lnTo>
                <a:lnTo>
                  <a:pt x="3972" y="3981"/>
                </a:lnTo>
                <a:lnTo>
                  <a:pt x="1" y="3981"/>
                </a:lnTo>
                <a:close/>
              </a:path>
            </a:pathLst>
          </a:custGeom>
          <a:noFill/>
          <a:ln cap="flat" cmpd="sng" w="2975">
            <a:solidFill>
              <a:srgbClr val="00CFC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8"/>
          <p:cNvSpPr/>
          <p:nvPr/>
        </p:nvSpPr>
        <p:spPr>
          <a:xfrm>
            <a:off x="8263673" y="2953681"/>
            <a:ext cx="104086" cy="104322"/>
          </a:xfrm>
          <a:custGeom>
            <a:rect b="b" l="l" r="r" t="t"/>
            <a:pathLst>
              <a:path extrusionOk="0" h="3981" w="3972">
                <a:moveTo>
                  <a:pt x="0" y="1"/>
                </a:moveTo>
                <a:lnTo>
                  <a:pt x="0" y="3981"/>
                </a:lnTo>
                <a:lnTo>
                  <a:pt x="3972" y="3981"/>
                </a:lnTo>
                <a:lnTo>
                  <a:pt x="3972"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5" name="Google Shape;125;p8"/>
          <p:cNvGrpSpPr/>
          <p:nvPr/>
        </p:nvGrpSpPr>
        <p:grpSpPr>
          <a:xfrm>
            <a:off x="8263682" y="-434366"/>
            <a:ext cx="188886" cy="1181531"/>
            <a:chOff x="2877432" y="975334"/>
            <a:chExt cx="188886" cy="1181531"/>
          </a:xfrm>
        </p:grpSpPr>
        <p:sp>
          <p:nvSpPr>
            <p:cNvPr id="126" name="Google Shape;126;p8"/>
            <p:cNvSpPr/>
            <p:nvPr/>
          </p:nvSpPr>
          <p:spPr>
            <a:xfrm>
              <a:off x="2877432" y="1968242"/>
              <a:ext cx="188886" cy="188624"/>
            </a:xfrm>
            <a:custGeom>
              <a:rect b="b" l="l" r="r" t="t"/>
              <a:pathLst>
                <a:path extrusionOk="0" fill="none" h="7198" w="7208">
                  <a:moveTo>
                    <a:pt x="1" y="0"/>
                  </a:moveTo>
                  <a:lnTo>
                    <a:pt x="7208" y="0"/>
                  </a:lnTo>
                  <a:lnTo>
                    <a:pt x="7208" y="7198"/>
                  </a:lnTo>
                  <a:lnTo>
                    <a:pt x="1" y="7198"/>
                  </a:lnTo>
                  <a:close/>
                </a:path>
              </a:pathLst>
            </a:custGeom>
            <a:noFill/>
            <a:ln cap="flat" cmpd="sng" w="5750">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8"/>
            <p:cNvSpPr/>
            <p:nvPr/>
          </p:nvSpPr>
          <p:spPr>
            <a:xfrm>
              <a:off x="2905393" y="1452501"/>
              <a:ext cx="133226" cy="133252"/>
            </a:xfrm>
            <a:custGeom>
              <a:rect b="b" l="l" r="r" t="t"/>
              <a:pathLst>
                <a:path extrusionOk="0" fill="none" h="5085" w="5084">
                  <a:moveTo>
                    <a:pt x="0" y="1"/>
                  </a:moveTo>
                  <a:lnTo>
                    <a:pt x="5083" y="1"/>
                  </a:lnTo>
                  <a:lnTo>
                    <a:pt x="5083" y="5084"/>
                  </a:lnTo>
                  <a:lnTo>
                    <a:pt x="0" y="5084"/>
                  </a:lnTo>
                  <a:close/>
                </a:path>
              </a:pathLst>
            </a:custGeom>
            <a:noFill/>
            <a:ln cap="flat" cmpd="sng" w="41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8"/>
            <p:cNvSpPr/>
            <p:nvPr/>
          </p:nvSpPr>
          <p:spPr>
            <a:xfrm>
              <a:off x="2931651" y="975334"/>
              <a:ext cx="80476" cy="80711"/>
            </a:xfrm>
            <a:custGeom>
              <a:rect b="b" l="l" r="r" t="t"/>
              <a:pathLst>
                <a:path extrusionOk="0" fill="none" h="3080" w="3071">
                  <a:moveTo>
                    <a:pt x="0" y="0"/>
                  </a:moveTo>
                  <a:lnTo>
                    <a:pt x="3070" y="0"/>
                  </a:lnTo>
                  <a:lnTo>
                    <a:pt x="3070" y="3080"/>
                  </a:lnTo>
                  <a:lnTo>
                    <a:pt x="0" y="3080"/>
                  </a:lnTo>
                  <a:close/>
                </a:path>
              </a:pathLst>
            </a:custGeom>
            <a:noFill/>
            <a:ln cap="flat" cmpd="sng" w="25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9" name="Google Shape;129;p8"/>
          <p:cNvSpPr/>
          <p:nvPr/>
        </p:nvSpPr>
        <p:spPr>
          <a:xfrm>
            <a:off x="8485996" y="1614632"/>
            <a:ext cx="80502" cy="80476"/>
          </a:xfrm>
          <a:custGeom>
            <a:rect b="b" l="l" r="r" t="t"/>
            <a:pathLst>
              <a:path extrusionOk="0" h="3071" w="3072">
                <a:moveTo>
                  <a:pt x="1" y="0"/>
                </a:moveTo>
                <a:lnTo>
                  <a:pt x="1" y="3070"/>
                </a:lnTo>
                <a:lnTo>
                  <a:pt x="3071" y="3070"/>
                </a:lnTo>
                <a:lnTo>
                  <a:pt x="3071"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8"/>
          <p:cNvSpPr/>
          <p:nvPr/>
        </p:nvSpPr>
        <p:spPr>
          <a:xfrm>
            <a:off x="6293004" y="835609"/>
            <a:ext cx="80476" cy="80476"/>
          </a:xfrm>
          <a:custGeom>
            <a:rect b="b" l="l" r="r" t="t"/>
            <a:pathLst>
              <a:path extrusionOk="0" h="3071" w="3071">
                <a:moveTo>
                  <a:pt x="1" y="1"/>
                </a:moveTo>
                <a:lnTo>
                  <a:pt x="1" y="3071"/>
                </a:lnTo>
                <a:lnTo>
                  <a:pt x="3071" y="3071"/>
                </a:lnTo>
                <a:lnTo>
                  <a:pt x="3071" y="1"/>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8"/>
          <p:cNvSpPr/>
          <p:nvPr/>
        </p:nvSpPr>
        <p:spPr>
          <a:xfrm>
            <a:off x="1778504" y="2156778"/>
            <a:ext cx="119993" cy="119966"/>
          </a:xfrm>
          <a:custGeom>
            <a:rect b="b" l="l" r="r" t="t"/>
            <a:pathLst>
              <a:path extrusionOk="0" h="4578" w="4579">
                <a:moveTo>
                  <a:pt x="1" y="0"/>
                </a:moveTo>
                <a:lnTo>
                  <a:pt x="1" y="4578"/>
                </a:lnTo>
                <a:lnTo>
                  <a:pt x="4578" y="4578"/>
                </a:lnTo>
                <a:lnTo>
                  <a:pt x="457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2" name="Google Shape;132;p8"/>
          <p:cNvGrpSpPr/>
          <p:nvPr/>
        </p:nvGrpSpPr>
        <p:grpSpPr>
          <a:xfrm>
            <a:off x="3090746" y="-533657"/>
            <a:ext cx="98059" cy="1147596"/>
            <a:chOff x="3347921" y="16006"/>
            <a:chExt cx="98059" cy="1147596"/>
          </a:xfrm>
        </p:grpSpPr>
        <p:sp>
          <p:nvSpPr>
            <p:cNvPr id="133" name="Google Shape;133;p8"/>
            <p:cNvSpPr/>
            <p:nvPr/>
          </p:nvSpPr>
          <p:spPr>
            <a:xfrm>
              <a:off x="3347921" y="1065280"/>
              <a:ext cx="98059" cy="98321"/>
            </a:xfrm>
            <a:custGeom>
              <a:rect b="b" l="l" r="r" t="t"/>
              <a:pathLst>
                <a:path extrusionOk="0" fill="none" h="3752" w="3742">
                  <a:moveTo>
                    <a:pt x="0" y="1"/>
                  </a:moveTo>
                  <a:lnTo>
                    <a:pt x="3741" y="1"/>
                  </a:lnTo>
                  <a:lnTo>
                    <a:pt x="3741" y="3751"/>
                  </a:lnTo>
                  <a:lnTo>
                    <a:pt x="0" y="3751"/>
                  </a:lnTo>
                  <a:close/>
                </a:path>
              </a:pathLst>
            </a:custGeom>
            <a:noFill/>
            <a:ln cap="flat" cmpd="sng" w="2975">
              <a:solidFill>
                <a:srgbClr val="E898A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8"/>
            <p:cNvSpPr/>
            <p:nvPr/>
          </p:nvSpPr>
          <p:spPr>
            <a:xfrm>
              <a:off x="3392705" y="16006"/>
              <a:ext cx="8464" cy="894665"/>
            </a:xfrm>
            <a:custGeom>
              <a:rect b="b" l="l" r="r" t="t"/>
              <a:pathLst>
                <a:path extrusionOk="0" h="34141" w="323">
                  <a:moveTo>
                    <a:pt x="157" y="1"/>
                  </a:moveTo>
                  <a:lnTo>
                    <a:pt x="1" y="34141"/>
                  </a:lnTo>
                  <a:lnTo>
                    <a:pt x="323" y="34141"/>
                  </a:lnTo>
                  <a:lnTo>
                    <a:pt x="157"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5" name="Google Shape;135;p8"/>
          <p:cNvGrpSpPr/>
          <p:nvPr/>
        </p:nvGrpSpPr>
        <p:grpSpPr>
          <a:xfrm>
            <a:off x="4892771" y="-340112"/>
            <a:ext cx="121172" cy="760495"/>
            <a:chOff x="5245196" y="3136513"/>
            <a:chExt cx="121172" cy="760495"/>
          </a:xfrm>
        </p:grpSpPr>
        <p:sp>
          <p:nvSpPr>
            <p:cNvPr id="136" name="Google Shape;136;p8"/>
            <p:cNvSpPr/>
            <p:nvPr/>
          </p:nvSpPr>
          <p:spPr>
            <a:xfrm>
              <a:off x="5245196" y="3775810"/>
              <a:ext cx="121172" cy="121198"/>
            </a:xfrm>
            <a:custGeom>
              <a:rect b="b" l="l" r="r" t="t"/>
              <a:pathLst>
                <a:path extrusionOk="0" h="4625" w="4624">
                  <a:moveTo>
                    <a:pt x="0" y="1"/>
                  </a:moveTo>
                  <a:lnTo>
                    <a:pt x="0" y="4624"/>
                  </a:lnTo>
                  <a:lnTo>
                    <a:pt x="4624" y="4624"/>
                  </a:lnTo>
                  <a:lnTo>
                    <a:pt x="4624"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8"/>
            <p:cNvSpPr/>
            <p:nvPr/>
          </p:nvSpPr>
          <p:spPr>
            <a:xfrm>
              <a:off x="5309007" y="3136513"/>
              <a:ext cx="8464" cy="554288"/>
            </a:xfrm>
            <a:custGeom>
              <a:rect b="b" l="l" r="r" t="t"/>
              <a:pathLst>
                <a:path extrusionOk="0" h="21152" w="323">
                  <a:moveTo>
                    <a:pt x="166" y="1"/>
                  </a:moveTo>
                  <a:lnTo>
                    <a:pt x="0" y="21152"/>
                  </a:lnTo>
                  <a:lnTo>
                    <a:pt x="322" y="21152"/>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8" name="Google Shape;138;p8"/>
          <p:cNvGrpSpPr/>
          <p:nvPr/>
        </p:nvGrpSpPr>
        <p:grpSpPr>
          <a:xfrm>
            <a:off x="6967836" y="85439"/>
            <a:ext cx="133252" cy="1952377"/>
            <a:chOff x="6780548" y="337714"/>
            <a:chExt cx="133252" cy="1952377"/>
          </a:xfrm>
        </p:grpSpPr>
        <p:sp>
          <p:nvSpPr>
            <p:cNvPr id="139" name="Google Shape;139;p8"/>
            <p:cNvSpPr/>
            <p:nvPr/>
          </p:nvSpPr>
          <p:spPr>
            <a:xfrm>
              <a:off x="6780548" y="2156839"/>
              <a:ext cx="133252" cy="133252"/>
            </a:xfrm>
            <a:custGeom>
              <a:rect b="b" l="l" r="r" t="t"/>
              <a:pathLst>
                <a:path extrusionOk="0" fill="none" h="5085" w="5085">
                  <a:moveTo>
                    <a:pt x="1" y="1"/>
                  </a:moveTo>
                  <a:lnTo>
                    <a:pt x="5084" y="1"/>
                  </a:lnTo>
                  <a:lnTo>
                    <a:pt x="5084" y="5084"/>
                  </a:lnTo>
                  <a:lnTo>
                    <a:pt x="1" y="5084"/>
                  </a:lnTo>
                  <a:close/>
                </a:path>
              </a:pathLst>
            </a:custGeom>
            <a:noFill/>
            <a:ln cap="flat" cmpd="sng" w="41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8"/>
            <p:cNvSpPr/>
            <p:nvPr/>
          </p:nvSpPr>
          <p:spPr>
            <a:xfrm>
              <a:off x="6842943" y="337714"/>
              <a:ext cx="8464" cy="1695359"/>
            </a:xfrm>
            <a:custGeom>
              <a:rect b="b" l="l" r="r" t="t"/>
              <a:pathLst>
                <a:path extrusionOk="0" h="64696" w="323">
                  <a:moveTo>
                    <a:pt x="157" y="0"/>
                  </a:moveTo>
                  <a:lnTo>
                    <a:pt x="1" y="64695"/>
                  </a:lnTo>
                  <a:lnTo>
                    <a:pt x="322" y="64695"/>
                  </a:lnTo>
                  <a:lnTo>
                    <a:pt x="157"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1" name="Google Shape;141;p8"/>
          <p:cNvGrpSpPr/>
          <p:nvPr/>
        </p:nvGrpSpPr>
        <p:grpSpPr>
          <a:xfrm>
            <a:off x="250617" y="2402301"/>
            <a:ext cx="188650" cy="2468354"/>
            <a:chOff x="250617" y="2402301"/>
            <a:chExt cx="188650" cy="2468354"/>
          </a:xfrm>
        </p:grpSpPr>
        <p:sp>
          <p:nvSpPr>
            <p:cNvPr id="142" name="Google Shape;142;p8"/>
            <p:cNvSpPr/>
            <p:nvPr/>
          </p:nvSpPr>
          <p:spPr>
            <a:xfrm>
              <a:off x="250617" y="4681770"/>
              <a:ext cx="188650" cy="188886"/>
            </a:xfrm>
            <a:custGeom>
              <a:rect b="b" l="l" r="r" t="t"/>
              <a:pathLst>
                <a:path extrusionOk="0" fill="none" h="7208" w="7199">
                  <a:moveTo>
                    <a:pt x="0" y="1"/>
                  </a:moveTo>
                  <a:lnTo>
                    <a:pt x="7198" y="1"/>
                  </a:lnTo>
                  <a:lnTo>
                    <a:pt x="7198" y="7207"/>
                  </a:lnTo>
                  <a:lnTo>
                    <a:pt x="0" y="7207"/>
                  </a:lnTo>
                  <a:close/>
                </a:path>
              </a:pathLst>
            </a:custGeom>
            <a:noFill/>
            <a:ln cap="flat" cmpd="sng" w="5750">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8"/>
            <p:cNvSpPr/>
            <p:nvPr/>
          </p:nvSpPr>
          <p:spPr>
            <a:xfrm>
              <a:off x="278316" y="4166291"/>
              <a:ext cx="133226" cy="133226"/>
            </a:xfrm>
            <a:custGeom>
              <a:rect b="b" l="l" r="r" t="t"/>
              <a:pathLst>
                <a:path extrusionOk="0" fill="none" h="5084" w="5084">
                  <a:moveTo>
                    <a:pt x="1" y="0"/>
                  </a:moveTo>
                  <a:lnTo>
                    <a:pt x="5084" y="0"/>
                  </a:lnTo>
                  <a:lnTo>
                    <a:pt x="5084" y="5084"/>
                  </a:lnTo>
                  <a:lnTo>
                    <a:pt x="1" y="5084"/>
                  </a:lnTo>
                  <a:close/>
                </a:path>
              </a:pathLst>
            </a:custGeom>
            <a:noFill/>
            <a:ln cap="flat" cmpd="sng" w="41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8"/>
            <p:cNvSpPr/>
            <p:nvPr/>
          </p:nvSpPr>
          <p:spPr>
            <a:xfrm>
              <a:off x="304573" y="3689098"/>
              <a:ext cx="80476" cy="80476"/>
            </a:xfrm>
            <a:custGeom>
              <a:rect b="b" l="l" r="r" t="t"/>
              <a:pathLst>
                <a:path extrusionOk="0" fill="none" h="3071" w="3071">
                  <a:moveTo>
                    <a:pt x="1" y="0"/>
                  </a:moveTo>
                  <a:lnTo>
                    <a:pt x="3071" y="0"/>
                  </a:lnTo>
                  <a:lnTo>
                    <a:pt x="3071" y="3071"/>
                  </a:lnTo>
                  <a:lnTo>
                    <a:pt x="1" y="3071"/>
                  </a:lnTo>
                  <a:close/>
                </a:path>
              </a:pathLst>
            </a:custGeom>
            <a:noFill/>
            <a:ln cap="flat" cmpd="sng" w="25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8"/>
            <p:cNvSpPr/>
            <p:nvPr/>
          </p:nvSpPr>
          <p:spPr>
            <a:xfrm>
              <a:off x="340710" y="2402301"/>
              <a:ext cx="8464" cy="1011487"/>
            </a:xfrm>
            <a:custGeom>
              <a:rect b="b" l="l" r="r" t="t"/>
              <a:pathLst>
                <a:path extrusionOk="0" h="38599" w="323">
                  <a:moveTo>
                    <a:pt x="157" y="1"/>
                  </a:moveTo>
                  <a:lnTo>
                    <a:pt x="0" y="38599"/>
                  </a:lnTo>
                  <a:lnTo>
                    <a:pt x="322" y="38599"/>
                  </a:lnTo>
                  <a:lnTo>
                    <a:pt x="157"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6" name="Google Shape;146;p8"/>
          <p:cNvGrpSpPr/>
          <p:nvPr/>
        </p:nvGrpSpPr>
        <p:grpSpPr>
          <a:xfrm>
            <a:off x="982417" y="1695096"/>
            <a:ext cx="199237" cy="2828935"/>
            <a:chOff x="1608717" y="1280046"/>
            <a:chExt cx="199237" cy="2828935"/>
          </a:xfrm>
        </p:grpSpPr>
        <p:sp>
          <p:nvSpPr>
            <p:cNvPr id="147" name="Google Shape;147;p8"/>
            <p:cNvSpPr/>
            <p:nvPr/>
          </p:nvSpPr>
          <p:spPr>
            <a:xfrm>
              <a:off x="1608717" y="3909744"/>
              <a:ext cx="199237" cy="199237"/>
            </a:xfrm>
            <a:custGeom>
              <a:rect b="b" l="l" r="r" t="t"/>
              <a:pathLst>
                <a:path extrusionOk="0" h="7603" w="7603">
                  <a:moveTo>
                    <a:pt x="0" y="1"/>
                  </a:moveTo>
                  <a:lnTo>
                    <a:pt x="0" y="7602"/>
                  </a:lnTo>
                  <a:lnTo>
                    <a:pt x="7602" y="7602"/>
                  </a:lnTo>
                  <a:lnTo>
                    <a:pt x="7602"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8"/>
            <p:cNvSpPr/>
            <p:nvPr/>
          </p:nvSpPr>
          <p:spPr>
            <a:xfrm>
              <a:off x="1656175" y="3269477"/>
              <a:ext cx="104086" cy="104086"/>
            </a:xfrm>
            <a:custGeom>
              <a:rect b="b" l="l" r="r" t="t"/>
              <a:pathLst>
                <a:path extrusionOk="0" h="3972" w="3972">
                  <a:moveTo>
                    <a:pt x="0" y="1"/>
                  </a:moveTo>
                  <a:lnTo>
                    <a:pt x="0" y="3972"/>
                  </a:lnTo>
                  <a:lnTo>
                    <a:pt x="3971" y="3972"/>
                  </a:lnTo>
                  <a:lnTo>
                    <a:pt x="3971"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8"/>
            <p:cNvSpPr/>
            <p:nvPr/>
          </p:nvSpPr>
          <p:spPr>
            <a:xfrm>
              <a:off x="1704104" y="1280046"/>
              <a:ext cx="8464" cy="1794099"/>
            </a:xfrm>
            <a:custGeom>
              <a:rect b="b" l="l" r="r" t="t"/>
              <a:pathLst>
                <a:path extrusionOk="0" h="68464" w="323">
                  <a:moveTo>
                    <a:pt x="157" y="0"/>
                  </a:moveTo>
                  <a:lnTo>
                    <a:pt x="0" y="68464"/>
                  </a:lnTo>
                  <a:lnTo>
                    <a:pt x="322" y="68464"/>
                  </a:lnTo>
                  <a:lnTo>
                    <a:pt x="157"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0" name="Google Shape;150;p8"/>
          <p:cNvSpPr/>
          <p:nvPr/>
        </p:nvSpPr>
        <p:spPr>
          <a:xfrm>
            <a:off x="646863" y="21446"/>
            <a:ext cx="8464" cy="1689069"/>
          </a:xfrm>
          <a:custGeom>
            <a:rect b="b" l="l" r="r" t="t"/>
            <a:pathLst>
              <a:path extrusionOk="0" h="64456" w="323">
                <a:moveTo>
                  <a:pt x="166" y="0"/>
                </a:moveTo>
                <a:lnTo>
                  <a:pt x="1" y="64456"/>
                </a:lnTo>
                <a:lnTo>
                  <a:pt x="322" y="64456"/>
                </a:lnTo>
                <a:lnTo>
                  <a:pt x="16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1" name="Google Shape;151;p8"/>
          <p:cNvGrpSpPr/>
          <p:nvPr/>
        </p:nvGrpSpPr>
        <p:grpSpPr>
          <a:xfrm>
            <a:off x="2038689" y="173907"/>
            <a:ext cx="57599" cy="831799"/>
            <a:chOff x="2038689" y="173907"/>
            <a:chExt cx="57599" cy="831799"/>
          </a:xfrm>
        </p:grpSpPr>
        <p:sp>
          <p:nvSpPr>
            <p:cNvPr id="152" name="Google Shape;152;p8"/>
            <p:cNvSpPr/>
            <p:nvPr/>
          </p:nvSpPr>
          <p:spPr>
            <a:xfrm>
              <a:off x="2038689" y="947872"/>
              <a:ext cx="57599" cy="57834"/>
            </a:xfrm>
            <a:custGeom>
              <a:rect b="b" l="l" r="r" t="t"/>
              <a:pathLst>
                <a:path extrusionOk="0" fill="none" h="2207" w="2198">
                  <a:moveTo>
                    <a:pt x="1" y="0"/>
                  </a:moveTo>
                  <a:lnTo>
                    <a:pt x="2197" y="0"/>
                  </a:lnTo>
                  <a:lnTo>
                    <a:pt x="2197" y="2206"/>
                  </a:lnTo>
                  <a:lnTo>
                    <a:pt x="1" y="2206"/>
                  </a:lnTo>
                  <a:close/>
                </a:path>
              </a:pathLst>
            </a:custGeom>
            <a:noFill/>
            <a:ln cap="flat" cmpd="sng" w="2975">
              <a:solidFill>
                <a:srgbClr val="00CFC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8"/>
            <p:cNvSpPr/>
            <p:nvPr/>
          </p:nvSpPr>
          <p:spPr>
            <a:xfrm>
              <a:off x="2063269" y="173907"/>
              <a:ext cx="8438" cy="692074"/>
            </a:xfrm>
            <a:custGeom>
              <a:rect b="b" l="l" r="r" t="t"/>
              <a:pathLst>
                <a:path extrusionOk="0" h="26410" w="322">
                  <a:moveTo>
                    <a:pt x="166" y="1"/>
                  </a:moveTo>
                  <a:lnTo>
                    <a:pt x="0" y="26410"/>
                  </a:lnTo>
                  <a:lnTo>
                    <a:pt x="322" y="26410"/>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 name="Google Shape;154;p8"/>
          <p:cNvGrpSpPr/>
          <p:nvPr/>
        </p:nvGrpSpPr>
        <p:grpSpPr>
          <a:xfrm>
            <a:off x="8008096" y="2108910"/>
            <a:ext cx="199001" cy="2139769"/>
            <a:chOff x="8008096" y="2108910"/>
            <a:chExt cx="199001" cy="2139769"/>
          </a:xfrm>
        </p:grpSpPr>
        <p:sp>
          <p:nvSpPr>
            <p:cNvPr id="155" name="Google Shape;155;p8"/>
            <p:cNvSpPr/>
            <p:nvPr/>
          </p:nvSpPr>
          <p:spPr>
            <a:xfrm>
              <a:off x="8008096" y="4049705"/>
              <a:ext cx="199001" cy="198975"/>
            </a:xfrm>
            <a:custGeom>
              <a:rect b="b" l="l" r="r" t="t"/>
              <a:pathLst>
                <a:path extrusionOk="0" h="7593" w="7594">
                  <a:moveTo>
                    <a:pt x="1" y="0"/>
                  </a:moveTo>
                  <a:lnTo>
                    <a:pt x="1" y="7593"/>
                  </a:lnTo>
                  <a:lnTo>
                    <a:pt x="7593" y="7593"/>
                  </a:lnTo>
                  <a:lnTo>
                    <a:pt x="7593" y="0"/>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8"/>
            <p:cNvSpPr/>
            <p:nvPr/>
          </p:nvSpPr>
          <p:spPr>
            <a:xfrm>
              <a:off x="8103246" y="2108910"/>
              <a:ext cx="8464" cy="1793863"/>
            </a:xfrm>
            <a:custGeom>
              <a:rect b="b" l="l" r="r" t="t"/>
              <a:pathLst>
                <a:path extrusionOk="0" h="68455" w="323">
                  <a:moveTo>
                    <a:pt x="166" y="1"/>
                  </a:moveTo>
                  <a:lnTo>
                    <a:pt x="0" y="68455"/>
                  </a:lnTo>
                  <a:lnTo>
                    <a:pt x="322" y="68455"/>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7" name="Google Shape;157;p8"/>
          <p:cNvSpPr/>
          <p:nvPr/>
        </p:nvSpPr>
        <p:spPr>
          <a:xfrm>
            <a:off x="2702019" y="1158651"/>
            <a:ext cx="121198" cy="121434"/>
          </a:xfrm>
          <a:custGeom>
            <a:rect b="b" l="l" r="r" t="t"/>
            <a:pathLst>
              <a:path extrusionOk="0" h="4634" w="4625">
                <a:moveTo>
                  <a:pt x="1" y="0"/>
                </a:moveTo>
                <a:lnTo>
                  <a:pt x="1" y="4633"/>
                </a:lnTo>
                <a:lnTo>
                  <a:pt x="4625" y="4633"/>
                </a:lnTo>
                <a:lnTo>
                  <a:pt x="4625" y="0"/>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8" name="Google Shape;158;p8"/>
          <p:cNvGrpSpPr/>
          <p:nvPr/>
        </p:nvGrpSpPr>
        <p:grpSpPr>
          <a:xfrm>
            <a:off x="4095146" y="-859690"/>
            <a:ext cx="199001" cy="2139769"/>
            <a:chOff x="8008096" y="2108910"/>
            <a:chExt cx="199001" cy="2139769"/>
          </a:xfrm>
        </p:grpSpPr>
        <p:sp>
          <p:nvSpPr>
            <p:cNvPr id="159" name="Google Shape;159;p8"/>
            <p:cNvSpPr/>
            <p:nvPr/>
          </p:nvSpPr>
          <p:spPr>
            <a:xfrm>
              <a:off x="8008096" y="4049705"/>
              <a:ext cx="199001" cy="198975"/>
            </a:xfrm>
            <a:custGeom>
              <a:rect b="b" l="l" r="r" t="t"/>
              <a:pathLst>
                <a:path extrusionOk="0" h="7593" w="7594">
                  <a:moveTo>
                    <a:pt x="1" y="0"/>
                  </a:moveTo>
                  <a:lnTo>
                    <a:pt x="1" y="7593"/>
                  </a:lnTo>
                  <a:lnTo>
                    <a:pt x="7593" y="7593"/>
                  </a:lnTo>
                  <a:lnTo>
                    <a:pt x="7593" y="0"/>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8"/>
            <p:cNvSpPr/>
            <p:nvPr/>
          </p:nvSpPr>
          <p:spPr>
            <a:xfrm>
              <a:off x="8103246" y="2108910"/>
              <a:ext cx="8464" cy="1793863"/>
            </a:xfrm>
            <a:custGeom>
              <a:rect b="b" l="l" r="r" t="t"/>
              <a:pathLst>
                <a:path extrusionOk="0" h="68455" w="323">
                  <a:moveTo>
                    <a:pt x="166" y="1"/>
                  </a:moveTo>
                  <a:lnTo>
                    <a:pt x="0" y="68455"/>
                  </a:lnTo>
                  <a:lnTo>
                    <a:pt x="322" y="68455"/>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1" name="Google Shape;161;p8"/>
          <p:cNvGrpSpPr/>
          <p:nvPr/>
        </p:nvGrpSpPr>
        <p:grpSpPr>
          <a:xfrm>
            <a:off x="6333286" y="3704939"/>
            <a:ext cx="133252" cy="1952377"/>
            <a:chOff x="6780548" y="337714"/>
            <a:chExt cx="133252" cy="1952377"/>
          </a:xfrm>
        </p:grpSpPr>
        <p:sp>
          <p:nvSpPr>
            <p:cNvPr id="162" name="Google Shape;162;p8"/>
            <p:cNvSpPr/>
            <p:nvPr/>
          </p:nvSpPr>
          <p:spPr>
            <a:xfrm>
              <a:off x="6780548" y="2156839"/>
              <a:ext cx="133252" cy="133252"/>
            </a:xfrm>
            <a:custGeom>
              <a:rect b="b" l="l" r="r" t="t"/>
              <a:pathLst>
                <a:path extrusionOk="0" fill="none" h="5085" w="5085">
                  <a:moveTo>
                    <a:pt x="1" y="1"/>
                  </a:moveTo>
                  <a:lnTo>
                    <a:pt x="5084" y="1"/>
                  </a:lnTo>
                  <a:lnTo>
                    <a:pt x="5084" y="5084"/>
                  </a:lnTo>
                  <a:lnTo>
                    <a:pt x="1" y="5084"/>
                  </a:lnTo>
                  <a:close/>
                </a:path>
              </a:pathLst>
            </a:custGeom>
            <a:noFill/>
            <a:ln cap="flat" cmpd="sng" w="41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8"/>
            <p:cNvSpPr/>
            <p:nvPr/>
          </p:nvSpPr>
          <p:spPr>
            <a:xfrm>
              <a:off x="6842943" y="337714"/>
              <a:ext cx="8464" cy="1695359"/>
            </a:xfrm>
            <a:custGeom>
              <a:rect b="b" l="l" r="r" t="t"/>
              <a:pathLst>
                <a:path extrusionOk="0" h="64696" w="323">
                  <a:moveTo>
                    <a:pt x="157" y="0"/>
                  </a:moveTo>
                  <a:lnTo>
                    <a:pt x="1" y="64695"/>
                  </a:lnTo>
                  <a:lnTo>
                    <a:pt x="322" y="64695"/>
                  </a:lnTo>
                  <a:lnTo>
                    <a:pt x="157"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4" name="Google Shape;164;p8"/>
          <p:cNvGrpSpPr/>
          <p:nvPr/>
        </p:nvGrpSpPr>
        <p:grpSpPr>
          <a:xfrm>
            <a:off x="2702021" y="3612763"/>
            <a:ext cx="121172" cy="760495"/>
            <a:chOff x="5245196" y="3136513"/>
            <a:chExt cx="121172" cy="760495"/>
          </a:xfrm>
        </p:grpSpPr>
        <p:sp>
          <p:nvSpPr>
            <p:cNvPr id="165" name="Google Shape;165;p8"/>
            <p:cNvSpPr/>
            <p:nvPr/>
          </p:nvSpPr>
          <p:spPr>
            <a:xfrm>
              <a:off x="5245196" y="3775810"/>
              <a:ext cx="121172" cy="121198"/>
            </a:xfrm>
            <a:custGeom>
              <a:rect b="b" l="l" r="r" t="t"/>
              <a:pathLst>
                <a:path extrusionOk="0" h="4625" w="4624">
                  <a:moveTo>
                    <a:pt x="0" y="1"/>
                  </a:moveTo>
                  <a:lnTo>
                    <a:pt x="0" y="4624"/>
                  </a:lnTo>
                  <a:lnTo>
                    <a:pt x="4624" y="4624"/>
                  </a:lnTo>
                  <a:lnTo>
                    <a:pt x="4624"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8"/>
            <p:cNvSpPr/>
            <p:nvPr/>
          </p:nvSpPr>
          <p:spPr>
            <a:xfrm>
              <a:off x="5309007" y="3136513"/>
              <a:ext cx="8464" cy="554288"/>
            </a:xfrm>
            <a:custGeom>
              <a:rect b="b" l="l" r="r" t="t"/>
              <a:pathLst>
                <a:path extrusionOk="0" h="21152" w="323">
                  <a:moveTo>
                    <a:pt x="166" y="1"/>
                  </a:moveTo>
                  <a:lnTo>
                    <a:pt x="0" y="21152"/>
                  </a:lnTo>
                  <a:lnTo>
                    <a:pt x="322" y="21152"/>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7" name="Google Shape;167;p8"/>
          <p:cNvSpPr/>
          <p:nvPr/>
        </p:nvSpPr>
        <p:spPr>
          <a:xfrm>
            <a:off x="5539523" y="4516718"/>
            <a:ext cx="104086" cy="104322"/>
          </a:xfrm>
          <a:custGeom>
            <a:rect b="b" l="l" r="r" t="t"/>
            <a:pathLst>
              <a:path extrusionOk="0" h="3981" w="3972">
                <a:moveTo>
                  <a:pt x="0" y="1"/>
                </a:moveTo>
                <a:lnTo>
                  <a:pt x="0" y="3981"/>
                </a:lnTo>
                <a:lnTo>
                  <a:pt x="3972" y="3981"/>
                </a:lnTo>
                <a:lnTo>
                  <a:pt x="3972"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8"/>
          <p:cNvSpPr/>
          <p:nvPr/>
        </p:nvSpPr>
        <p:spPr>
          <a:xfrm>
            <a:off x="6994217" y="3378784"/>
            <a:ext cx="80476" cy="80476"/>
          </a:xfrm>
          <a:custGeom>
            <a:rect b="b" l="l" r="r" t="t"/>
            <a:pathLst>
              <a:path extrusionOk="0" h="3071" w="3071">
                <a:moveTo>
                  <a:pt x="1" y="1"/>
                </a:moveTo>
                <a:lnTo>
                  <a:pt x="1" y="3071"/>
                </a:lnTo>
                <a:lnTo>
                  <a:pt x="3071" y="3071"/>
                </a:lnTo>
                <a:lnTo>
                  <a:pt x="3071" y="1"/>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69" name="Shape 169"/>
        <p:cNvGrpSpPr/>
        <p:nvPr/>
      </p:nvGrpSpPr>
      <p:grpSpPr>
        <a:xfrm>
          <a:off x="0" y="0"/>
          <a:ext cx="0" cy="0"/>
          <a:chOff x="0" y="0"/>
          <a:chExt cx="0" cy="0"/>
        </a:xfrm>
      </p:grpSpPr>
      <p:sp>
        <p:nvSpPr>
          <p:cNvPr id="170" name="Google Shape;170;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171" name="Google Shape;171;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72" name="Google Shape;172;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73" name="Shape 173"/>
        <p:cNvGrpSpPr/>
        <p:nvPr/>
      </p:nvGrpSpPr>
      <p:grpSpPr>
        <a:xfrm>
          <a:off x="0" y="0"/>
          <a:ext cx="0" cy="0"/>
          <a:chOff x="0" y="0"/>
          <a:chExt cx="0" cy="0"/>
        </a:xfrm>
      </p:grpSpPr>
      <p:sp>
        <p:nvSpPr>
          <p:cNvPr id="174" name="Google Shape;174;p10"/>
          <p:cNvSpPr txBox="1"/>
          <p:nvPr>
            <p:ph type="title"/>
          </p:nvPr>
        </p:nvSpPr>
        <p:spPr>
          <a:xfrm>
            <a:off x="581925" y="3391646"/>
            <a:ext cx="4126500" cy="13212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theme" Target="../theme/theme1.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2"/>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1pPr>
            <a:lvl2pPr lvl="1">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2pPr>
            <a:lvl3pPr lvl="2">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3pPr>
            <a:lvl4pPr lvl="3">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4pPr>
            <a:lvl5pPr lvl="4">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5pPr>
            <a:lvl6pPr lvl="5">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6pPr>
            <a:lvl7pPr lvl="6">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7pPr>
            <a:lvl8pPr lvl="7">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8pPr>
            <a:lvl9pPr lvl="8">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lt1"/>
              </a:buClr>
              <a:buSzPts val="1800"/>
              <a:buFont typeface="Maven Pro"/>
              <a:buChar char="●"/>
              <a:defRPr sz="1800">
                <a:solidFill>
                  <a:schemeClr val="lt1"/>
                </a:solidFill>
                <a:latin typeface="Maven Pro"/>
                <a:ea typeface="Maven Pro"/>
                <a:cs typeface="Maven Pro"/>
                <a:sym typeface="Maven Pro"/>
              </a:defRPr>
            </a:lvl1pPr>
            <a:lvl2pPr indent="-317500" lvl="1" marL="9144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2pPr>
            <a:lvl3pPr indent="-317500" lvl="2" marL="13716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3pPr>
            <a:lvl4pPr indent="-317500" lvl="3" marL="18288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4pPr>
            <a:lvl5pPr indent="-317500" lvl="4" marL="22860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5pPr>
            <a:lvl6pPr indent="-317500" lvl="5" marL="27432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6pPr>
            <a:lvl7pPr indent="-317500" lvl="6" marL="32004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7pPr>
            <a:lvl8pPr indent="-317500" lvl="7" marL="36576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8pPr>
            <a:lvl9pPr indent="-317500" lvl="8" marL="4114800">
              <a:lnSpc>
                <a:spcPct val="115000"/>
              </a:lnSpc>
              <a:spcBef>
                <a:spcPts val="1600"/>
              </a:spcBef>
              <a:spcAft>
                <a:spcPts val="1600"/>
              </a:spcAft>
              <a:buClr>
                <a:schemeClr val="lt1"/>
              </a:buClr>
              <a:buSzPts val="1400"/>
              <a:buFont typeface="Maven Pro"/>
              <a:buChar char="■"/>
              <a:defRPr>
                <a:solidFill>
                  <a:schemeClr val="lt1"/>
                </a:solidFill>
                <a:latin typeface="Maven Pro"/>
                <a:ea typeface="Maven Pro"/>
                <a:cs typeface="Maven Pro"/>
                <a:sym typeface="Maven Pro"/>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0.xml"/><Relationship Id="rId3" Type="http://schemas.openxmlformats.org/officeDocument/2006/relationships/image" Target="../media/image10.png"/><Relationship Id="rId4" Type="http://schemas.openxmlformats.org/officeDocument/2006/relationships/hyperlink" Target="https://www.tensorflow.org/api_docs/python/tf/keras/layers/Conv2DTranspose"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1.xml"/><Relationship Id="rId3" Type="http://schemas.openxmlformats.org/officeDocument/2006/relationships/image" Target="../media/image6.png"/><Relationship Id="rId4" Type="http://schemas.openxmlformats.org/officeDocument/2006/relationships/image" Target="../media/image2.png"/><Relationship Id="rId5" Type="http://schemas.openxmlformats.org/officeDocument/2006/relationships/image" Target="../media/image8.png"/><Relationship Id="rId6"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5.xml"/><Relationship Id="rId3" Type="http://schemas.openxmlformats.org/officeDocument/2006/relationships/image" Target="../media/image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6.xml"/><Relationship Id="rId3" Type="http://schemas.openxmlformats.org/officeDocument/2006/relationships/hyperlink" Target="https://github.com/Shakib-IO/CSE445_Machine_Learning" TargetMode="External"/><Relationship Id="rId4" Type="http://schemas.openxmlformats.org/officeDocument/2006/relationships/hyperlink" Target="https://github.com/Shakib-IO/CSE445_Machine_Learning" TargetMode="External"/><Relationship Id="rId5" Type="http://schemas.openxmlformats.org/officeDocument/2006/relationships/hyperlink" Target="https://github.com/Shakib-IO/CSE445_Machine_Learning/blob/main/CSE445_ImageDenoiseAutoEncoder.ipynb" TargetMode="External"/><Relationship Id="rId6" Type="http://schemas.openxmlformats.org/officeDocument/2006/relationships/hyperlink" Target="https://github.com/Shakib-IO/CSE445_Machine_Learning/blob/main/CSE445_ImageDenoiseAutoEncoder.ipynb" TargetMode="External"/><Relationship Id="rId7" Type="http://schemas.openxmlformats.org/officeDocument/2006/relationships/hyperlink" Target="https://nbviewer.jupyter.org/" TargetMode="External"/><Relationship Id="rId8" Type="http://schemas.openxmlformats.org/officeDocument/2006/relationships/hyperlink" Target="https://nbviewer.jupyter.org/"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xml"/><Relationship Id="rId3" Type="http://schemas.openxmlformats.org/officeDocument/2006/relationships/hyperlink" Target="https://www.eecs.yorku.ca/~kamel/sidd/dataset.php"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4.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7.xml"/><Relationship Id="rId3" Type="http://schemas.openxmlformats.org/officeDocument/2006/relationships/hyperlink" Target="https://www.tensorflow.org/api_docs/python/tf/image"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8.xml"/><Relationship Id="rId3"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9.xml"/><Relationship Id="rId3"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p23"/>
          <p:cNvSpPr txBox="1"/>
          <p:nvPr>
            <p:ph type="ctrTitle"/>
          </p:nvPr>
        </p:nvSpPr>
        <p:spPr>
          <a:xfrm>
            <a:off x="1433975" y="1164450"/>
            <a:ext cx="64605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4400">
                <a:latin typeface="Maven Pro"/>
                <a:ea typeface="Maven Pro"/>
                <a:cs typeface="Maven Pro"/>
                <a:sym typeface="Maven Pro"/>
              </a:rPr>
              <a:t>Image</a:t>
            </a:r>
            <a:r>
              <a:rPr lang="en" sz="4400">
                <a:latin typeface="Maven Pro"/>
                <a:ea typeface="Maven Pro"/>
                <a:cs typeface="Maven Pro"/>
                <a:sym typeface="Maven Pro"/>
              </a:rPr>
              <a:t> Denoise Using</a:t>
            </a:r>
            <a:endParaRPr sz="4400">
              <a:latin typeface="Maven Pro"/>
              <a:ea typeface="Maven Pro"/>
              <a:cs typeface="Maven Pro"/>
              <a:sym typeface="Maven Pro"/>
            </a:endParaRPr>
          </a:p>
          <a:p>
            <a:pPr indent="0" lvl="0" marL="0" rtl="0" algn="ctr">
              <a:spcBef>
                <a:spcPts val="0"/>
              </a:spcBef>
              <a:spcAft>
                <a:spcPts val="0"/>
              </a:spcAft>
              <a:buNone/>
            </a:pPr>
            <a:r>
              <a:rPr lang="en" sz="4400">
                <a:solidFill>
                  <a:schemeClr val="accent2"/>
                </a:solidFill>
                <a:latin typeface="Maven Pro"/>
                <a:ea typeface="Maven Pro"/>
                <a:cs typeface="Maven Pro"/>
                <a:sym typeface="Maven Pro"/>
              </a:rPr>
              <a:t>AutoEncoder</a:t>
            </a:r>
            <a:endParaRPr sz="4400">
              <a:solidFill>
                <a:schemeClr val="accent2"/>
              </a:solidFill>
            </a:endParaRPr>
          </a:p>
        </p:txBody>
      </p:sp>
      <p:sp>
        <p:nvSpPr>
          <p:cNvPr id="431" name="Google Shape;431;p23"/>
          <p:cNvSpPr/>
          <p:nvPr/>
        </p:nvSpPr>
        <p:spPr>
          <a:xfrm>
            <a:off x="1917281" y="4715495"/>
            <a:ext cx="121434" cy="121434"/>
          </a:xfrm>
          <a:custGeom>
            <a:rect b="b" l="l" r="r" t="t"/>
            <a:pathLst>
              <a:path extrusionOk="0" h="4634" w="4634">
                <a:moveTo>
                  <a:pt x="1" y="0"/>
                </a:moveTo>
                <a:lnTo>
                  <a:pt x="1" y="4633"/>
                </a:lnTo>
                <a:lnTo>
                  <a:pt x="4634" y="4633"/>
                </a:lnTo>
                <a:lnTo>
                  <a:pt x="4634" y="0"/>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23"/>
          <p:cNvSpPr/>
          <p:nvPr/>
        </p:nvSpPr>
        <p:spPr>
          <a:xfrm>
            <a:off x="7047944" y="3537816"/>
            <a:ext cx="57834" cy="57834"/>
          </a:xfrm>
          <a:custGeom>
            <a:rect b="b" l="l" r="r" t="t"/>
            <a:pathLst>
              <a:path extrusionOk="0" fill="none" h="2207" w="2207">
                <a:moveTo>
                  <a:pt x="0" y="1"/>
                </a:moveTo>
                <a:lnTo>
                  <a:pt x="2206" y="1"/>
                </a:lnTo>
                <a:lnTo>
                  <a:pt x="2206" y="2207"/>
                </a:lnTo>
                <a:lnTo>
                  <a:pt x="0" y="2207"/>
                </a:lnTo>
                <a:close/>
              </a:path>
            </a:pathLst>
          </a:custGeom>
          <a:noFill/>
          <a:ln cap="flat" cmpd="sng" w="1375">
            <a:solidFill>
              <a:srgbClr val="E898A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23"/>
          <p:cNvSpPr/>
          <p:nvPr/>
        </p:nvSpPr>
        <p:spPr>
          <a:xfrm>
            <a:off x="2307882" y="3002386"/>
            <a:ext cx="104086" cy="104322"/>
          </a:xfrm>
          <a:custGeom>
            <a:rect b="b" l="l" r="r" t="t"/>
            <a:pathLst>
              <a:path extrusionOk="0" fill="none" h="3981" w="3972">
                <a:moveTo>
                  <a:pt x="1" y="1"/>
                </a:moveTo>
                <a:lnTo>
                  <a:pt x="3972" y="1"/>
                </a:lnTo>
                <a:lnTo>
                  <a:pt x="3972" y="3981"/>
                </a:lnTo>
                <a:lnTo>
                  <a:pt x="1" y="3981"/>
                </a:lnTo>
                <a:close/>
              </a:path>
            </a:pathLst>
          </a:custGeom>
          <a:noFill/>
          <a:ln cap="flat" cmpd="sng" w="2975">
            <a:solidFill>
              <a:srgbClr val="00CFC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23"/>
          <p:cNvSpPr/>
          <p:nvPr/>
        </p:nvSpPr>
        <p:spPr>
          <a:xfrm>
            <a:off x="6293004" y="835609"/>
            <a:ext cx="80476" cy="80476"/>
          </a:xfrm>
          <a:custGeom>
            <a:rect b="b" l="l" r="r" t="t"/>
            <a:pathLst>
              <a:path extrusionOk="0" h="3071" w="3071">
                <a:moveTo>
                  <a:pt x="1" y="1"/>
                </a:moveTo>
                <a:lnTo>
                  <a:pt x="1" y="3071"/>
                </a:lnTo>
                <a:lnTo>
                  <a:pt x="3071" y="3071"/>
                </a:lnTo>
                <a:lnTo>
                  <a:pt x="3071" y="1"/>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23"/>
          <p:cNvSpPr/>
          <p:nvPr/>
        </p:nvSpPr>
        <p:spPr>
          <a:xfrm>
            <a:off x="6878934" y="3957003"/>
            <a:ext cx="119993" cy="119966"/>
          </a:xfrm>
          <a:custGeom>
            <a:rect b="b" l="l" r="r" t="t"/>
            <a:pathLst>
              <a:path extrusionOk="0" h="4578" w="4579">
                <a:moveTo>
                  <a:pt x="1" y="0"/>
                </a:moveTo>
                <a:lnTo>
                  <a:pt x="1" y="4578"/>
                </a:lnTo>
                <a:lnTo>
                  <a:pt x="4578" y="4578"/>
                </a:lnTo>
                <a:lnTo>
                  <a:pt x="457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23"/>
          <p:cNvSpPr/>
          <p:nvPr/>
        </p:nvSpPr>
        <p:spPr>
          <a:xfrm>
            <a:off x="2924242" y="4302208"/>
            <a:ext cx="119993" cy="119993"/>
          </a:xfrm>
          <a:custGeom>
            <a:rect b="b" l="l" r="r" t="t"/>
            <a:pathLst>
              <a:path extrusionOk="0" h="4579" w="4579">
                <a:moveTo>
                  <a:pt x="0" y="1"/>
                </a:moveTo>
                <a:lnTo>
                  <a:pt x="0" y="4578"/>
                </a:lnTo>
                <a:lnTo>
                  <a:pt x="4578" y="4578"/>
                </a:lnTo>
                <a:lnTo>
                  <a:pt x="4578" y="1"/>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7" name="Google Shape;437;p23"/>
          <p:cNvGrpSpPr/>
          <p:nvPr/>
        </p:nvGrpSpPr>
        <p:grpSpPr>
          <a:xfrm>
            <a:off x="6232314" y="3696331"/>
            <a:ext cx="121434" cy="1073147"/>
            <a:chOff x="6232314" y="3696331"/>
            <a:chExt cx="121434" cy="1073147"/>
          </a:xfrm>
        </p:grpSpPr>
        <p:sp>
          <p:nvSpPr>
            <p:cNvPr id="438" name="Google Shape;438;p23"/>
            <p:cNvSpPr/>
            <p:nvPr/>
          </p:nvSpPr>
          <p:spPr>
            <a:xfrm>
              <a:off x="6232314" y="4648280"/>
              <a:ext cx="121434" cy="121198"/>
            </a:xfrm>
            <a:custGeom>
              <a:rect b="b" l="l" r="r" t="t"/>
              <a:pathLst>
                <a:path extrusionOk="0" h="4625" w="4634">
                  <a:moveTo>
                    <a:pt x="0" y="1"/>
                  </a:moveTo>
                  <a:lnTo>
                    <a:pt x="0" y="4624"/>
                  </a:lnTo>
                  <a:lnTo>
                    <a:pt x="4633" y="4624"/>
                  </a:lnTo>
                  <a:lnTo>
                    <a:pt x="4633"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23"/>
            <p:cNvSpPr/>
            <p:nvPr/>
          </p:nvSpPr>
          <p:spPr>
            <a:xfrm>
              <a:off x="6288681" y="3696331"/>
              <a:ext cx="8700" cy="872731"/>
            </a:xfrm>
            <a:custGeom>
              <a:rect b="b" l="l" r="r" t="t"/>
              <a:pathLst>
                <a:path extrusionOk="0" h="33304" w="332">
                  <a:moveTo>
                    <a:pt x="166" y="0"/>
                  </a:moveTo>
                  <a:lnTo>
                    <a:pt x="0" y="33304"/>
                  </a:lnTo>
                  <a:lnTo>
                    <a:pt x="331" y="33304"/>
                  </a:lnTo>
                  <a:lnTo>
                    <a:pt x="16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0" name="Google Shape;440;p23"/>
          <p:cNvGrpSpPr/>
          <p:nvPr/>
        </p:nvGrpSpPr>
        <p:grpSpPr>
          <a:xfrm>
            <a:off x="6780548" y="337714"/>
            <a:ext cx="133252" cy="1952377"/>
            <a:chOff x="6780548" y="337714"/>
            <a:chExt cx="133252" cy="1952377"/>
          </a:xfrm>
        </p:grpSpPr>
        <p:sp>
          <p:nvSpPr>
            <p:cNvPr id="441" name="Google Shape;441;p23"/>
            <p:cNvSpPr/>
            <p:nvPr/>
          </p:nvSpPr>
          <p:spPr>
            <a:xfrm>
              <a:off x="6780548" y="2156839"/>
              <a:ext cx="133252" cy="133252"/>
            </a:xfrm>
            <a:custGeom>
              <a:rect b="b" l="l" r="r" t="t"/>
              <a:pathLst>
                <a:path extrusionOk="0" fill="none" h="5085" w="5085">
                  <a:moveTo>
                    <a:pt x="1" y="1"/>
                  </a:moveTo>
                  <a:lnTo>
                    <a:pt x="5084" y="1"/>
                  </a:lnTo>
                  <a:lnTo>
                    <a:pt x="5084" y="5084"/>
                  </a:lnTo>
                  <a:lnTo>
                    <a:pt x="1" y="5084"/>
                  </a:lnTo>
                  <a:close/>
                </a:path>
              </a:pathLst>
            </a:custGeom>
            <a:noFill/>
            <a:ln cap="flat" cmpd="sng" w="41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23"/>
            <p:cNvSpPr/>
            <p:nvPr/>
          </p:nvSpPr>
          <p:spPr>
            <a:xfrm>
              <a:off x="6842943" y="337714"/>
              <a:ext cx="8464" cy="1695359"/>
            </a:xfrm>
            <a:custGeom>
              <a:rect b="b" l="l" r="r" t="t"/>
              <a:pathLst>
                <a:path extrusionOk="0" h="64696" w="323">
                  <a:moveTo>
                    <a:pt x="157" y="0"/>
                  </a:moveTo>
                  <a:lnTo>
                    <a:pt x="1" y="64695"/>
                  </a:lnTo>
                  <a:lnTo>
                    <a:pt x="322" y="64695"/>
                  </a:lnTo>
                  <a:lnTo>
                    <a:pt x="157"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3" name="Google Shape;443;p23"/>
          <p:cNvGrpSpPr/>
          <p:nvPr/>
        </p:nvGrpSpPr>
        <p:grpSpPr>
          <a:xfrm>
            <a:off x="1608717" y="1280046"/>
            <a:ext cx="199237" cy="2828935"/>
            <a:chOff x="1608717" y="1280046"/>
            <a:chExt cx="199237" cy="2828935"/>
          </a:xfrm>
        </p:grpSpPr>
        <p:sp>
          <p:nvSpPr>
            <p:cNvPr id="444" name="Google Shape;444;p23"/>
            <p:cNvSpPr/>
            <p:nvPr/>
          </p:nvSpPr>
          <p:spPr>
            <a:xfrm>
              <a:off x="1608717" y="3909744"/>
              <a:ext cx="199237" cy="199237"/>
            </a:xfrm>
            <a:custGeom>
              <a:rect b="b" l="l" r="r" t="t"/>
              <a:pathLst>
                <a:path extrusionOk="0" h="7603" w="7603">
                  <a:moveTo>
                    <a:pt x="0" y="1"/>
                  </a:moveTo>
                  <a:lnTo>
                    <a:pt x="0" y="7602"/>
                  </a:lnTo>
                  <a:lnTo>
                    <a:pt x="7602" y="7602"/>
                  </a:lnTo>
                  <a:lnTo>
                    <a:pt x="7602"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23"/>
            <p:cNvSpPr/>
            <p:nvPr/>
          </p:nvSpPr>
          <p:spPr>
            <a:xfrm>
              <a:off x="1656175" y="3269477"/>
              <a:ext cx="104086" cy="104086"/>
            </a:xfrm>
            <a:custGeom>
              <a:rect b="b" l="l" r="r" t="t"/>
              <a:pathLst>
                <a:path extrusionOk="0" h="3972" w="3972">
                  <a:moveTo>
                    <a:pt x="0" y="1"/>
                  </a:moveTo>
                  <a:lnTo>
                    <a:pt x="0" y="3972"/>
                  </a:lnTo>
                  <a:lnTo>
                    <a:pt x="3971" y="3972"/>
                  </a:lnTo>
                  <a:lnTo>
                    <a:pt x="3971"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23"/>
            <p:cNvSpPr/>
            <p:nvPr/>
          </p:nvSpPr>
          <p:spPr>
            <a:xfrm>
              <a:off x="1704104" y="1280046"/>
              <a:ext cx="8464" cy="1794099"/>
            </a:xfrm>
            <a:custGeom>
              <a:rect b="b" l="l" r="r" t="t"/>
              <a:pathLst>
                <a:path extrusionOk="0" h="68464" w="323">
                  <a:moveTo>
                    <a:pt x="157" y="0"/>
                  </a:moveTo>
                  <a:lnTo>
                    <a:pt x="0" y="68464"/>
                  </a:lnTo>
                  <a:lnTo>
                    <a:pt x="322" y="68464"/>
                  </a:lnTo>
                  <a:lnTo>
                    <a:pt x="157"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7" name="Google Shape;447;p23"/>
          <p:cNvSpPr/>
          <p:nvPr/>
        </p:nvSpPr>
        <p:spPr>
          <a:xfrm>
            <a:off x="2355692" y="3696328"/>
            <a:ext cx="8464" cy="2519663"/>
          </a:xfrm>
          <a:custGeom>
            <a:rect b="b" l="l" r="r" t="t"/>
            <a:pathLst>
              <a:path extrusionOk="0" h="96152" w="323">
                <a:moveTo>
                  <a:pt x="166" y="1"/>
                </a:moveTo>
                <a:lnTo>
                  <a:pt x="1" y="96151"/>
                </a:lnTo>
                <a:lnTo>
                  <a:pt x="322" y="96151"/>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23"/>
          <p:cNvSpPr/>
          <p:nvPr/>
        </p:nvSpPr>
        <p:spPr>
          <a:xfrm>
            <a:off x="7446601" y="3454956"/>
            <a:ext cx="8464" cy="1689096"/>
          </a:xfrm>
          <a:custGeom>
            <a:rect b="b" l="l" r="r" t="t"/>
            <a:pathLst>
              <a:path extrusionOk="0" h="64457" w="323">
                <a:moveTo>
                  <a:pt x="157" y="1"/>
                </a:moveTo>
                <a:lnTo>
                  <a:pt x="0" y="64456"/>
                </a:lnTo>
                <a:lnTo>
                  <a:pt x="322" y="64456"/>
                </a:lnTo>
                <a:lnTo>
                  <a:pt x="157"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9" name="Google Shape;449;p23"/>
          <p:cNvGrpSpPr/>
          <p:nvPr/>
        </p:nvGrpSpPr>
        <p:grpSpPr>
          <a:xfrm>
            <a:off x="8008096" y="2108910"/>
            <a:ext cx="199001" cy="2139769"/>
            <a:chOff x="8008096" y="2108910"/>
            <a:chExt cx="199001" cy="2139769"/>
          </a:xfrm>
        </p:grpSpPr>
        <p:sp>
          <p:nvSpPr>
            <p:cNvPr id="450" name="Google Shape;450;p23"/>
            <p:cNvSpPr/>
            <p:nvPr/>
          </p:nvSpPr>
          <p:spPr>
            <a:xfrm>
              <a:off x="8008096" y="4049705"/>
              <a:ext cx="199001" cy="198975"/>
            </a:xfrm>
            <a:custGeom>
              <a:rect b="b" l="l" r="r" t="t"/>
              <a:pathLst>
                <a:path extrusionOk="0" h="7593" w="7594">
                  <a:moveTo>
                    <a:pt x="1" y="0"/>
                  </a:moveTo>
                  <a:lnTo>
                    <a:pt x="1" y="7593"/>
                  </a:lnTo>
                  <a:lnTo>
                    <a:pt x="7593" y="7593"/>
                  </a:lnTo>
                  <a:lnTo>
                    <a:pt x="7593" y="0"/>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23"/>
            <p:cNvSpPr/>
            <p:nvPr/>
          </p:nvSpPr>
          <p:spPr>
            <a:xfrm>
              <a:off x="8103246" y="2108910"/>
              <a:ext cx="8464" cy="1793863"/>
            </a:xfrm>
            <a:custGeom>
              <a:rect b="b" l="l" r="r" t="t"/>
              <a:pathLst>
                <a:path extrusionOk="0" h="68455" w="323">
                  <a:moveTo>
                    <a:pt x="166" y="1"/>
                  </a:moveTo>
                  <a:lnTo>
                    <a:pt x="0" y="68455"/>
                  </a:lnTo>
                  <a:lnTo>
                    <a:pt x="322" y="68455"/>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2" name="Google Shape;452;p23"/>
          <p:cNvGrpSpPr/>
          <p:nvPr/>
        </p:nvGrpSpPr>
        <p:grpSpPr>
          <a:xfrm>
            <a:off x="4472500" y="3928605"/>
            <a:ext cx="199001" cy="867198"/>
            <a:chOff x="4475150" y="4052605"/>
            <a:chExt cx="199001" cy="867198"/>
          </a:xfrm>
        </p:grpSpPr>
        <p:sp>
          <p:nvSpPr>
            <p:cNvPr id="453" name="Google Shape;453;p23"/>
            <p:cNvSpPr/>
            <p:nvPr/>
          </p:nvSpPr>
          <p:spPr>
            <a:xfrm>
              <a:off x="4475150" y="4052605"/>
              <a:ext cx="199001" cy="220121"/>
            </a:xfrm>
            <a:custGeom>
              <a:rect b="b" l="l" r="r" t="t"/>
              <a:pathLst>
                <a:path extrusionOk="0" h="7593" w="7594">
                  <a:moveTo>
                    <a:pt x="1" y="0"/>
                  </a:moveTo>
                  <a:lnTo>
                    <a:pt x="1" y="7593"/>
                  </a:lnTo>
                  <a:lnTo>
                    <a:pt x="7593" y="7593"/>
                  </a:lnTo>
                  <a:lnTo>
                    <a:pt x="7593" y="0"/>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23"/>
            <p:cNvSpPr/>
            <p:nvPr/>
          </p:nvSpPr>
          <p:spPr>
            <a:xfrm>
              <a:off x="4522600" y="4494201"/>
              <a:ext cx="104095" cy="115148"/>
            </a:xfrm>
            <a:custGeom>
              <a:rect b="b" l="l" r="r" t="t"/>
              <a:pathLst>
                <a:path extrusionOk="0" h="7593" w="7594">
                  <a:moveTo>
                    <a:pt x="1" y="0"/>
                  </a:moveTo>
                  <a:lnTo>
                    <a:pt x="1" y="7593"/>
                  </a:lnTo>
                  <a:lnTo>
                    <a:pt x="7593" y="7593"/>
                  </a:lnTo>
                  <a:lnTo>
                    <a:pt x="7593" y="0"/>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23"/>
            <p:cNvSpPr/>
            <p:nvPr/>
          </p:nvSpPr>
          <p:spPr>
            <a:xfrm>
              <a:off x="4534403" y="4830814"/>
              <a:ext cx="80477" cy="88990"/>
            </a:xfrm>
            <a:custGeom>
              <a:rect b="b" l="l" r="r" t="t"/>
              <a:pathLst>
                <a:path extrusionOk="0" h="7593" w="7594">
                  <a:moveTo>
                    <a:pt x="1" y="0"/>
                  </a:moveTo>
                  <a:lnTo>
                    <a:pt x="1" y="7593"/>
                  </a:lnTo>
                  <a:lnTo>
                    <a:pt x="7593" y="7593"/>
                  </a:lnTo>
                  <a:lnTo>
                    <a:pt x="7593" y="0"/>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456" name="Google Shape;456;p23"/>
          <p:cNvCxnSpPr/>
          <p:nvPr/>
        </p:nvCxnSpPr>
        <p:spPr>
          <a:xfrm rot="10800000">
            <a:off x="2500900" y="3414100"/>
            <a:ext cx="4147200" cy="0"/>
          </a:xfrm>
          <a:prstGeom prst="straightConnector1">
            <a:avLst/>
          </a:prstGeom>
          <a:noFill/>
          <a:ln cap="flat" cmpd="sng" w="9525">
            <a:solidFill>
              <a:srgbClr val="9E9E9E"/>
            </a:solidFill>
            <a:prstDash val="solid"/>
            <a:round/>
            <a:headEnd len="med" w="med" type="none"/>
            <a:tailEnd len="med" w="med" type="none"/>
          </a:ln>
        </p:spPr>
      </p:cxn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0" name="Shape 670"/>
        <p:cNvGrpSpPr/>
        <p:nvPr/>
      </p:nvGrpSpPr>
      <p:grpSpPr>
        <a:xfrm>
          <a:off x="0" y="0"/>
          <a:ext cx="0" cy="0"/>
          <a:chOff x="0" y="0"/>
          <a:chExt cx="0" cy="0"/>
        </a:xfrm>
      </p:grpSpPr>
      <p:sp>
        <p:nvSpPr>
          <p:cNvPr id="671" name="Google Shape;671;p32"/>
          <p:cNvSpPr txBox="1"/>
          <p:nvPr>
            <p:ph idx="1" type="body"/>
          </p:nvPr>
        </p:nvSpPr>
        <p:spPr>
          <a:xfrm>
            <a:off x="0" y="1467525"/>
            <a:ext cx="3217200" cy="2805000"/>
          </a:xfrm>
          <a:prstGeom prst="rect">
            <a:avLst/>
          </a:prstGeom>
          <a:ln>
            <a:noFill/>
          </a:ln>
        </p:spPr>
        <p:txBody>
          <a:bodyPr anchorCtr="0" anchor="t" bIns="91425" lIns="91425" spcFirstLastPara="1" rIns="91425" wrap="square" tIns="91425">
            <a:noAutofit/>
          </a:bodyPr>
          <a:lstStyle/>
          <a:p>
            <a:pPr indent="-317500" lvl="0" marL="457200" rtl="0" algn="l">
              <a:spcBef>
                <a:spcPts val="1000"/>
              </a:spcBef>
              <a:spcAft>
                <a:spcPts val="0"/>
              </a:spcAft>
              <a:buSzPts val="1400"/>
              <a:buChar char="-"/>
            </a:pPr>
            <a:r>
              <a:rPr b="1" lang="en" sz="1400"/>
              <a:t>Encoder</a:t>
            </a:r>
            <a:r>
              <a:rPr lang="en" sz="1400"/>
              <a:t>: For the Encoding part we use the </a:t>
            </a:r>
            <a:r>
              <a:rPr b="1" lang="en" sz="1400"/>
              <a:t>Conv2d</a:t>
            </a:r>
            <a:endParaRPr b="1" sz="1400"/>
          </a:p>
          <a:p>
            <a:pPr indent="-317500" lvl="0" marL="457200" rtl="0" algn="l">
              <a:spcBef>
                <a:spcPts val="1000"/>
              </a:spcBef>
              <a:spcAft>
                <a:spcPts val="0"/>
              </a:spcAft>
              <a:buSzPts val="1400"/>
              <a:buChar char="-"/>
            </a:pPr>
            <a:r>
              <a:rPr b="1" lang="en" sz="1400"/>
              <a:t>Code</a:t>
            </a:r>
            <a:r>
              <a:rPr lang="en" sz="1400"/>
              <a:t>: For this part of the network we used to add all the </a:t>
            </a:r>
            <a:r>
              <a:rPr lang="en" sz="1400"/>
              <a:t>information</a:t>
            </a:r>
            <a:r>
              <a:rPr lang="en" sz="1400"/>
              <a:t> in a reduced representation of the input and that is fed into the decoder.</a:t>
            </a:r>
            <a:endParaRPr sz="1400"/>
          </a:p>
          <a:p>
            <a:pPr indent="-317500" lvl="0" marL="457200" rtl="0" algn="l">
              <a:spcBef>
                <a:spcPts val="1000"/>
              </a:spcBef>
              <a:spcAft>
                <a:spcPts val="0"/>
              </a:spcAft>
              <a:buSzPts val="1400"/>
              <a:buChar char="-"/>
            </a:pPr>
            <a:r>
              <a:rPr b="1" lang="en" sz="1400"/>
              <a:t>Decoder</a:t>
            </a:r>
            <a:r>
              <a:rPr lang="en" sz="1400"/>
              <a:t>: </a:t>
            </a:r>
            <a:r>
              <a:rPr lang="en" sz="1400"/>
              <a:t>For the decoding part we use the </a:t>
            </a:r>
            <a:r>
              <a:rPr b="1" lang="en" sz="1400"/>
              <a:t>Conv2dTranspose</a:t>
            </a:r>
            <a:endParaRPr b="1" sz="1400"/>
          </a:p>
          <a:p>
            <a:pPr indent="0" lvl="0" marL="0" rtl="0" algn="l">
              <a:spcBef>
                <a:spcPts val="1000"/>
              </a:spcBef>
              <a:spcAft>
                <a:spcPts val="1000"/>
              </a:spcAft>
              <a:buNone/>
            </a:pPr>
            <a:r>
              <a:t/>
            </a:r>
            <a:endParaRPr sz="1400"/>
          </a:p>
        </p:txBody>
      </p:sp>
      <p:sp>
        <p:nvSpPr>
          <p:cNvPr id="672" name="Google Shape;672;p32"/>
          <p:cNvSpPr txBox="1"/>
          <p:nvPr>
            <p:ph type="ctrTitle"/>
          </p:nvPr>
        </p:nvSpPr>
        <p:spPr>
          <a:xfrm>
            <a:off x="618825" y="411675"/>
            <a:ext cx="79059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The Code </a:t>
            </a:r>
            <a:r>
              <a:rPr lang="en"/>
              <a:t>Architecture of autoencoders</a:t>
            </a:r>
            <a:endParaRPr/>
          </a:p>
        </p:txBody>
      </p:sp>
      <p:pic>
        <p:nvPicPr>
          <p:cNvPr id="673" name="Google Shape;673;p32"/>
          <p:cNvPicPr preferRelativeResize="0"/>
          <p:nvPr/>
        </p:nvPicPr>
        <p:blipFill>
          <a:blip r:embed="rId3">
            <a:alphaModFix/>
          </a:blip>
          <a:stretch>
            <a:fillRect/>
          </a:stretch>
        </p:blipFill>
        <p:spPr>
          <a:xfrm>
            <a:off x="3304975" y="1173825"/>
            <a:ext cx="5762826" cy="3564300"/>
          </a:xfrm>
          <a:prstGeom prst="rect">
            <a:avLst/>
          </a:prstGeom>
          <a:noFill/>
          <a:ln>
            <a:noFill/>
          </a:ln>
        </p:spPr>
      </p:pic>
      <p:sp>
        <p:nvSpPr>
          <p:cNvPr id="674" name="Google Shape;674;p32"/>
          <p:cNvSpPr txBox="1"/>
          <p:nvPr/>
        </p:nvSpPr>
        <p:spPr>
          <a:xfrm>
            <a:off x="5594325" y="1393450"/>
            <a:ext cx="1413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Maven Pro"/>
              <a:ea typeface="Maven Pro"/>
              <a:cs typeface="Maven Pro"/>
              <a:sym typeface="Maven Pro"/>
            </a:endParaRPr>
          </a:p>
        </p:txBody>
      </p:sp>
      <p:sp>
        <p:nvSpPr>
          <p:cNvPr id="675" name="Google Shape;675;p32"/>
          <p:cNvSpPr txBox="1"/>
          <p:nvPr/>
        </p:nvSpPr>
        <p:spPr>
          <a:xfrm>
            <a:off x="7181400" y="4770075"/>
            <a:ext cx="19626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u="sng">
                <a:solidFill>
                  <a:schemeClr val="hlink"/>
                </a:solidFill>
                <a:latin typeface="Maven Pro"/>
                <a:ea typeface="Maven Pro"/>
                <a:cs typeface="Maven Pro"/>
                <a:sym typeface="Maven Pro"/>
                <a:hlinkClick r:id="rId4"/>
              </a:rPr>
              <a:t>Source of implementation </a:t>
            </a:r>
            <a:endParaRPr sz="1000">
              <a:latin typeface="Maven Pro"/>
              <a:ea typeface="Maven Pro"/>
              <a:cs typeface="Maven Pro"/>
              <a:sym typeface="Maven Pr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9" name="Shape 679"/>
        <p:cNvGrpSpPr/>
        <p:nvPr/>
      </p:nvGrpSpPr>
      <p:grpSpPr>
        <a:xfrm>
          <a:off x="0" y="0"/>
          <a:ext cx="0" cy="0"/>
          <a:chOff x="0" y="0"/>
          <a:chExt cx="0" cy="0"/>
        </a:xfrm>
      </p:grpSpPr>
      <p:sp>
        <p:nvSpPr>
          <p:cNvPr id="680" name="Google Shape;680;p33"/>
          <p:cNvSpPr txBox="1"/>
          <p:nvPr>
            <p:ph idx="8" type="ctrTitle"/>
          </p:nvPr>
        </p:nvSpPr>
        <p:spPr>
          <a:xfrm>
            <a:off x="621630" y="411675"/>
            <a:ext cx="58887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LIBRARIES &amp; FRAMEWORK</a:t>
            </a:r>
            <a:endParaRPr sz="3000"/>
          </a:p>
        </p:txBody>
      </p:sp>
      <p:sp>
        <p:nvSpPr>
          <p:cNvPr id="681" name="Google Shape;681;p33"/>
          <p:cNvSpPr txBox="1"/>
          <p:nvPr>
            <p:ph idx="2" type="ctrTitle"/>
          </p:nvPr>
        </p:nvSpPr>
        <p:spPr>
          <a:xfrm>
            <a:off x="5651030" y="1673970"/>
            <a:ext cx="1881300" cy="644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Tensorflow</a:t>
            </a:r>
            <a:endParaRPr/>
          </a:p>
        </p:txBody>
      </p:sp>
      <p:sp>
        <p:nvSpPr>
          <p:cNvPr id="682" name="Google Shape;682;p33"/>
          <p:cNvSpPr txBox="1"/>
          <p:nvPr>
            <p:ph idx="4" type="ctrTitle"/>
          </p:nvPr>
        </p:nvSpPr>
        <p:spPr>
          <a:xfrm>
            <a:off x="1624691" y="3082381"/>
            <a:ext cx="1881300" cy="644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Keras</a:t>
            </a:r>
            <a:endParaRPr/>
          </a:p>
        </p:txBody>
      </p:sp>
      <p:sp>
        <p:nvSpPr>
          <p:cNvPr id="683" name="Google Shape;683;p33"/>
          <p:cNvSpPr txBox="1"/>
          <p:nvPr>
            <p:ph type="ctrTitle"/>
          </p:nvPr>
        </p:nvSpPr>
        <p:spPr>
          <a:xfrm>
            <a:off x="1624691" y="1673970"/>
            <a:ext cx="1881300" cy="644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Numpy</a:t>
            </a:r>
            <a:endParaRPr/>
          </a:p>
        </p:txBody>
      </p:sp>
      <p:sp>
        <p:nvSpPr>
          <p:cNvPr id="684" name="Google Shape;684;p33"/>
          <p:cNvSpPr txBox="1"/>
          <p:nvPr>
            <p:ph idx="6" type="ctrTitle"/>
          </p:nvPr>
        </p:nvSpPr>
        <p:spPr>
          <a:xfrm>
            <a:off x="5638155" y="3082368"/>
            <a:ext cx="1881300" cy="644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Google Colab</a:t>
            </a:r>
            <a:endParaRPr/>
          </a:p>
        </p:txBody>
      </p:sp>
      <p:sp>
        <p:nvSpPr>
          <p:cNvPr id="685" name="Google Shape;685;p33"/>
          <p:cNvSpPr/>
          <p:nvPr/>
        </p:nvSpPr>
        <p:spPr>
          <a:xfrm>
            <a:off x="3510825" y="1673975"/>
            <a:ext cx="723900" cy="7239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33"/>
          <p:cNvSpPr/>
          <p:nvPr/>
        </p:nvSpPr>
        <p:spPr>
          <a:xfrm>
            <a:off x="3510825" y="3082375"/>
            <a:ext cx="723900" cy="723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33"/>
          <p:cNvSpPr/>
          <p:nvPr/>
        </p:nvSpPr>
        <p:spPr>
          <a:xfrm>
            <a:off x="4909275" y="1673975"/>
            <a:ext cx="723900" cy="723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33"/>
          <p:cNvSpPr/>
          <p:nvPr/>
        </p:nvSpPr>
        <p:spPr>
          <a:xfrm>
            <a:off x="4909275" y="3082375"/>
            <a:ext cx="723900" cy="723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cxnSp>
        <p:nvCxnSpPr>
          <p:cNvPr id="689" name="Google Shape;689;p33"/>
          <p:cNvCxnSpPr>
            <a:stCxn id="685" idx="3"/>
            <a:endCxn id="687" idx="1"/>
          </p:cNvCxnSpPr>
          <p:nvPr/>
        </p:nvCxnSpPr>
        <p:spPr>
          <a:xfrm>
            <a:off x="4234725" y="2035925"/>
            <a:ext cx="674700" cy="600"/>
          </a:xfrm>
          <a:prstGeom prst="bentConnector3">
            <a:avLst>
              <a:gd fmla="val 49989" name="adj1"/>
            </a:avLst>
          </a:prstGeom>
          <a:noFill/>
          <a:ln cap="flat" cmpd="sng" w="9525">
            <a:solidFill>
              <a:schemeClr val="lt2"/>
            </a:solidFill>
            <a:prstDash val="solid"/>
            <a:round/>
            <a:headEnd len="med" w="med" type="none"/>
            <a:tailEnd len="med" w="med" type="none"/>
          </a:ln>
        </p:spPr>
      </p:cxnSp>
      <p:cxnSp>
        <p:nvCxnSpPr>
          <p:cNvPr id="690" name="Google Shape;690;p33"/>
          <p:cNvCxnSpPr>
            <a:stCxn id="687" idx="2"/>
            <a:endCxn id="686" idx="0"/>
          </p:cNvCxnSpPr>
          <p:nvPr/>
        </p:nvCxnSpPr>
        <p:spPr>
          <a:xfrm rot="5400000">
            <a:off x="4229775" y="2041025"/>
            <a:ext cx="684600" cy="1398300"/>
          </a:xfrm>
          <a:prstGeom prst="bentConnector3">
            <a:avLst>
              <a:gd fmla="val 49993" name="adj1"/>
            </a:avLst>
          </a:prstGeom>
          <a:noFill/>
          <a:ln cap="flat" cmpd="sng" w="9525">
            <a:solidFill>
              <a:schemeClr val="lt2"/>
            </a:solidFill>
            <a:prstDash val="solid"/>
            <a:round/>
            <a:headEnd len="med" w="med" type="none"/>
            <a:tailEnd len="med" w="med" type="none"/>
          </a:ln>
        </p:spPr>
      </p:cxnSp>
      <p:cxnSp>
        <p:nvCxnSpPr>
          <p:cNvPr id="691" name="Google Shape;691;p33"/>
          <p:cNvCxnSpPr>
            <a:stCxn id="686" idx="3"/>
            <a:endCxn id="688" idx="1"/>
          </p:cNvCxnSpPr>
          <p:nvPr/>
        </p:nvCxnSpPr>
        <p:spPr>
          <a:xfrm>
            <a:off x="4234725" y="3444325"/>
            <a:ext cx="674700" cy="0"/>
          </a:xfrm>
          <a:prstGeom prst="straightConnector1">
            <a:avLst/>
          </a:prstGeom>
          <a:noFill/>
          <a:ln cap="flat" cmpd="sng" w="9525">
            <a:solidFill>
              <a:schemeClr val="lt2"/>
            </a:solidFill>
            <a:prstDash val="solid"/>
            <a:round/>
            <a:headEnd len="med" w="med" type="none"/>
            <a:tailEnd len="med" w="med" type="none"/>
          </a:ln>
        </p:spPr>
      </p:cxnSp>
      <p:grpSp>
        <p:nvGrpSpPr>
          <p:cNvPr id="692" name="Google Shape;692;p33"/>
          <p:cNvGrpSpPr/>
          <p:nvPr/>
        </p:nvGrpSpPr>
        <p:grpSpPr>
          <a:xfrm>
            <a:off x="5029465" y="1061500"/>
            <a:ext cx="488638" cy="438246"/>
            <a:chOff x="5778676" y="3826972"/>
            <a:chExt cx="349052" cy="313055"/>
          </a:xfrm>
        </p:grpSpPr>
        <p:sp>
          <p:nvSpPr>
            <p:cNvPr id="693" name="Google Shape;693;p33"/>
            <p:cNvSpPr/>
            <p:nvPr/>
          </p:nvSpPr>
          <p:spPr>
            <a:xfrm>
              <a:off x="5923045" y="3890659"/>
              <a:ext cx="27690" cy="48155"/>
            </a:xfrm>
            <a:custGeom>
              <a:rect b="b" l="l" r="r" t="t"/>
              <a:pathLst>
                <a:path extrusionOk="0" h="1513" w="870">
                  <a:moveTo>
                    <a:pt x="406" y="286"/>
                  </a:moveTo>
                  <a:lnTo>
                    <a:pt x="406" y="560"/>
                  </a:lnTo>
                  <a:cubicBezTo>
                    <a:pt x="299" y="524"/>
                    <a:pt x="251" y="488"/>
                    <a:pt x="251" y="417"/>
                  </a:cubicBezTo>
                  <a:cubicBezTo>
                    <a:pt x="251" y="345"/>
                    <a:pt x="334" y="298"/>
                    <a:pt x="406" y="286"/>
                  </a:cubicBezTo>
                  <a:close/>
                  <a:moveTo>
                    <a:pt x="513" y="845"/>
                  </a:moveTo>
                  <a:cubicBezTo>
                    <a:pt x="632" y="893"/>
                    <a:pt x="644" y="953"/>
                    <a:pt x="644" y="1012"/>
                  </a:cubicBezTo>
                  <a:cubicBezTo>
                    <a:pt x="644" y="1119"/>
                    <a:pt x="584" y="1155"/>
                    <a:pt x="513" y="1179"/>
                  </a:cubicBezTo>
                  <a:lnTo>
                    <a:pt x="513" y="845"/>
                  </a:lnTo>
                  <a:close/>
                  <a:moveTo>
                    <a:pt x="465" y="0"/>
                  </a:moveTo>
                  <a:cubicBezTo>
                    <a:pt x="441" y="0"/>
                    <a:pt x="406" y="12"/>
                    <a:pt x="406" y="48"/>
                  </a:cubicBezTo>
                  <a:lnTo>
                    <a:pt x="406" y="83"/>
                  </a:lnTo>
                  <a:cubicBezTo>
                    <a:pt x="179" y="119"/>
                    <a:pt x="48" y="238"/>
                    <a:pt x="48" y="441"/>
                  </a:cubicBezTo>
                  <a:cubicBezTo>
                    <a:pt x="48" y="667"/>
                    <a:pt x="215" y="738"/>
                    <a:pt x="406" y="810"/>
                  </a:cubicBezTo>
                  <a:lnTo>
                    <a:pt x="406" y="1191"/>
                  </a:lnTo>
                  <a:cubicBezTo>
                    <a:pt x="299" y="1167"/>
                    <a:pt x="251" y="1143"/>
                    <a:pt x="168" y="1072"/>
                  </a:cubicBezTo>
                  <a:cubicBezTo>
                    <a:pt x="149" y="1058"/>
                    <a:pt x="132" y="1051"/>
                    <a:pt x="116" y="1051"/>
                  </a:cubicBezTo>
                  <a:cubicBezTo>
                    <a:pt x="92" y="1051"/>
                    <a:pt x="70" y="1067"/>
                    <a:pt x="48" y="1095"/>
                  </a:cubicBezTo>
                  <a:cubicBezTo>
                    <a:pt x="1" y="1155"/>
                    <a:pt x="1" y="1215"/>
                    <a:pt x="48" y="1262"/>
                  </a:cubicBezTo>
                  <a:cubicBezTo>
                    <a:pt x="120" y="1357"/>
                    <a:pt x="275" y="1417"/>
                    <a:pt x="406" y="1417"/>
                  </a:cubicBezTo>
                  <a:lnTo>
                    <a:pt x="406" y="1476"/>
                  </a:lnTo>
                  <a:cubicBezTo>
                    <a:pt x="406" y="1500"/>
                    <a:pt x="441" y="1512"/>
                    <a:pt x="465" y="1512"/>
                  </a:cubicBezTo>
                  <a:cubicBezTo>
                    <a:pt x="501" y="1512"/>
                    <a:pt x="525" y="1500"/>
                    <a:pt x="525" y="1476"/>
                  </a:cubicBezTo>
                  <a:lnTo>
                    <a:pt x="525" y="1417"/>
                  </a:lnTo>
                  <a:cubicBezTo>
                    <a:pt x="715" y="1381"/>
                    <a:pt x="870" y="1262"/>
                    <a:pt x="870" y="1024"/>
                  </a:cubicBezTo>
                  <a:cubicBezTo>
                    <a:pt x="870" y="774"/>
                    <a:pt x="739" y="679"/>
                    <a:pt x="525" y="607"/>
                  </a:cubicBezTo>
                  <a:lnTo>
                    <a:pt x="525" y="286"/>
                  </a:lnTo>
                  <a:cubicBezTo>
                    <a:pt x="572" y="286"/>
                    <a:pt x="596" y="298"/>
                    <a:pt x="656" y="322"/>
                  </a:cubicBezTo>
                  <a:cubicBezTo>
                    <a:pt x="682" y="335"/>
                    <a:pt x="713" y="352"/>
                    <a:pt x="745" y="352"/>
                  </a:cubicBezTo>
                  <a:cubicBezTo>
                    <a:pt x="770" y="352"/>
                    <a:pt x="796" y="341"/>
                    <a:pt x="822" y="310"/>
                  </a:cubicBezTo>
                  <a:cubicBezTo>
                    <a:pt x="858" y="262"/>
                    <a:pt x="870" y="202"/>
                    <a:pt x="810" y="155"/>
                  </a:cubicBezTo>
                  <a:cubicBezTo>
                    <a:pt x="739" y="107"/>
                    <a:pt x="620" y="83"/>
                    <a:pt x="525" y="83"/>
                  </a:cubicBezTo>
                  <a:lnTo>
                    <a:pt x="525" y="48"/>
                  </a:lnTo>
                  <a:cubicBezTo>
                    <a:pt x="525" y="12"/>
                    <a:pt x="501" y="0"/>
                    <a:pt x="4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33"/>
            <p:cNvSpPr/>
            <p:nvPr/>
          </p:nvSpPr>
          <p:spPr>
            <a:xfrm>
              <a:off x="5976866" y="3843268"/>
              <a:ext cx="80364" cy="80364"/>
            </a:xfrm>
            <a:custGeom>
              <a:rect b="b" l="l" r="r" t="t"/>
              <a:pathLst>
                <a:path extrusionOk="0" h="2525" w="2525">
                  <a:moveTo>
                    <a:pt x="1263" y="310"/>
                  </a:moveTo>
                  <a:cubicBezTo>
                    <a:pt x="1786" y="310"/>
                    <a:pt x="2215" y="739"/>
                    <a:pt x="2215" y="1263"/>
                  </a:cubicBezTo>
                  <a:cubicBezTo>
                    <a:pt x="2215" y="1787"/>
                    <a:pt x="1798" y="2215"/>
                    <a:pt x="1263" y="2215"/>
                  </a:cubicBezTo>
                  <a:cubicBezTo>
                    <a:pt x="739" y="2215"/>
                    <a:pt x="310" y="1787"/>
                    <a:pt x="310" y="1263"/>
                  </a:cubicBezTo>
                  <a:cubicBezTo>
                    <a:pt x="310" y="739"/>
                    <a:pt x="739" y="310"/>
                    <a:pt x="1263" y="310"/>
                  </a:cubicBezTo>
                  <a:close/>
                  <a:moveTo>
                    <a:pt x="1263" y="1"/>
                  </a:moveTo>
                  <a:cubicBezTo>
                    <a:pt x="560" y="1"/>
                    <a:pt x="1" y="560"/>
                    <a:pt x="1" y="1263"/>
                  </a:cubicBezTo>
                  <a:cubicBezTo>
                    <a:pt x="1" y="1965"/>
                    <a:pt x="560" y="2525"/>
                    <a:pt x="1263" y="2525"/>
                  </a:cubicBezTo>
                  <a:cubicBezTo>
                    <a:pt x="1965" y="2525"/>
                    <a:pt x="2525" y="1965"/>
                    <a:pt x="2525" y="1263"/>
                  </a:cubicBezTo>
                  <a:cubicBezTo>
                    <a:pt x="2525" y="560"/>
                    <a:pt x="1965" y="1"/>
                    <a:pt x="12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33"/>
            <p:cNvSpPr/>
            <p:nvPr/>
          </p:nvSpPr>
          <p:spPr>
            <a:xfrm>
              <a:off x="5879473" y="3826972"/>
              <a:ext cx="193288" cy="144051"/>
            </a:xfrm>
            <a:custGeom>
              <a:rect b="b" l="l" r="r" t="t"/>
              <a:pathLst>
                <a:path extrusionOk="0" h="4526" w="6073">
                  <a:moveTo>
                    <a:pt x="1798" y="1775"/>
                  </a:moveTo>
                  <a:cubicBezTo>
                    <a:pt x="2132" y="1775"/>
                    <a:pt x="2430" y="1942"/>
                    <a:pt x="2596" y="2192"/>
                  </a:cubicBezTo>
                  <a:cubicBezTo>
                    <a:pt x="2620" y="2346"/>
                    <a:pt x="2680" y="2477"/>
                    <a:pt x="2739" y="2608"/>
                  </a:cubicBezTo>
                  <a:cubicBezTo>
                    <a:pt x="2739" y="2656"/>
                    <a:pt x="2751" y="2704"/>
                    <a:pt x="2751" y="2727"/>
                  </a:cubicBezTo>
                  <a:cubicBezTo>
                    <a:pt x="2751" y="3251"/>
                    <a:pt x="2322" y="3680"/>
                    <a:pt x="1798" y="3680"/>
                  </a:cubicBezTo>
                  <a:cubicBezTo>
                    <a:pt x="1287" y="3680"/>
                    <a:pt x="846" y="3251"/>
                    <a:pt x="846" y="2727"/>
                  </a:cubicBezTo>
                  <a:cubicBezTo>
                    <a:pt x="846" y="2203"/>
                    <a:pt x="1287" y="1775"/>
                    <a:pt x="1798" y="1775"/>
                  </a:cubicBezTo>
                  <a:close/>
                  <a:moveTo>
                    <a:pt x="1810" y="1251"/>
                  </a:moveTo>
                  <a:cubicBezTo>
                    <a:pt x="2072" y="1251"/>
                    <a:pt x="2334" y="1334"/>
                    <a:pt x="2560" y="1465"/>
                  </a:cubicBezTo>
                  <a:cubicBezTo>
                    <a:pt x="2549" y="1537"/>
                    <a:pt x="2549" y="1632"/>
                    <a:pt x="2537" y="1692"/>
                  </a:cubicBezTo>
                  <a:cubicBezTo>
                    <a:pt x="2322" y="1537"/>
                    <a:pt x="2072" y="1453"/>
                    <a:pt x="1787" y="1453"/>
                  </a:cubicBezTo>
                  <a:cubicBezTo>
                    <a:pt x="1084" y="1453"/>
                    <a:pt x="525" y="2013"/>
                    <a:pt x="525" y="2715"/>
                  </a:cubicBezTo>
                  <a:cubicBezTo>
                    <a:pt x="525" y="3418"/>
                    <a:pt x="1084" y="3978"/>
                    <a:pt x="1787" y="3978"/>
                  </a:cubicBezTo>
                  <a:cubicBezTo>
                    <a:pt x="2382" y="3978"/>
                    <a:pt x="2894" y="3561"/>
                    <a:pt x="3025" y="3001"/>
                  </a:cubicBezTo>
                  <a:lnTo>
                    <a:pt x="3192" y="3156"/>
                  </a:lnTo>
                  <a:cubicBezTo>
                    <a:pt x="3025" y="3775"/>
                    <a:pt x="2465" y="4204"/>
                    <a:pt x="1810" y="4204"/>
                  </a:cubicBezTo>
                  <a:cubicBezTo>
                    <a:pt x="1001" y="4204"/>
                    <a:pt x="334" y="3549"/>
                    <a:pt x="334" y="2727"/>
                  </a:cubicBezTo>
                  <a:cubicBezTo>
                    <a:pt x="334" y="1906"/>
                    <a:pt x="989" y="1251"/>
                    <a:pt x="1810" y="1251"/>
                  </a:cubicBezTo>
                  <a:close/>
                  <a:moveTo>
                    <a:pt x="4299" y="1"/>
                  </a:moveTo>
                  <a:cubicBezTo>
                    <a:pt x="3549" y="1"/>
                    <a:pt x="2894" y="501"/>
                    <a:pt x="2632" y="1168"/>
                  </a:cubicBezTo>
                  <a:cubicBezTo>
                    <a:pt x="2382" y="1037"/>
                    <a:pt x="2084" y="953"/>
                    <a:pt x="1787" y="953"/>
                  </a:cubicBezTo>
                  <a:cubicBezTo>
                    <a:pt x="810" y="953"/>
                    <a:pt x="1" y="1763"/>
                    <a:pt x="1" y="2739"/>
                  </a:cubicBezTo>
                  <a:cubicBezTo>
                    <a:pt x="1" y="3727"/>
                    <a:pt x="810" y="4525"/>
                    <a:pt x="1787" y="4525"/>
                  </a:cubicBezTo>
                  <a:cubicBezTo>
                    <a:pt x="2549" y="4525"/>
                    <a:pt x="3203" y="4049"/>
                    <a:pt x="3453" y="3370"/>
                  </a:cubicBezTo>
                  <a:cubicBezTo>
                    <a:pt x="3703" y="3501"/>
                    <a:pt x="3989" y="3573"/>
                    <a:pt x="4299" y="3573"/>
                  </a:cubicBezTo>
                  <a:cubicBezTo>
                    <a:pt x="4704" y="3573"/>
                    <a:pt x="5108" y="3442"/>
                    <a:pt x="5418" y="3192"/>
                  </a:cubicBezTo>
                  <a:cubicBezTo>
                    <a:pt x="5728" y="2942"/>
                    <a:pt x="5954" y="2596"/>
                    <a:pt x="6049" y="2203"/>
                  </a:cubicBezTo>
                  <a:cubicBezTo>
                    <a:pt x="6073" y="2108"/>
                    <a:pt x="6037" y="2013"/>
                    <a:pt x="5942" y="2001"/>
                  </a:cubicBezTo>
                  <a:cubicBezTo>
                    <a:pt x="5932" y="2000"/>
                    <a:pt x="5921" y="1999"/>
                    <a:pt x="5911" y="1999"/>
                  </a:cubicBezTo>
                  <a:cubicBezTo>
                    <a:pt x="5839" y="1999"/>
                    <a:pt x="5772" y="2037"/>
                    <a:pt x="5751" y="2120"/>
                  </a:cubicBezTo>
                  <a:cubicBezTo>
                    <a:pt x="5597" y="2787"/>
                    <a:pt x="5001" y="3251"/>
                    <a:pt x="4323" y="3251"/>
                  </a:cubicBezTo>
                  <a:cubicBezTo>
                    <a:pt x="3787" y="3251"/>
                    <a:pt x="3311" y="2965"/>
                    <a:pt x="3037" y="2501"/>
                  </a:cubicBezTo>
                  <a:cubicBezTo>
                    <a:pt x="3013" y="2358"/>
                    <a:pt x="2953" y="2203"/>
                    <a:pt x="2882" y="2084"/>
                  </a:cubicBezTo>
                  <a:cubicBezTo>
                    <a:pt x="2680" y="1180"/>
                    <a:pt x="3382" y="322"/>
                    <a:pt x="4311" y="322"/>
                  </a:cubicBezTo>
                  <a:cubicBezTo>
                    <a:pt x="4989" y="322"/>
                    <a:pt x="5585" y="775"/>
                    <a:pt x="5739" y="1453"/>
                  </a:cubicBezTo>
                  <a:cubicBezTo>
                    <a:pt x="5750" y="1528"/>
                    <a:pt x="5818" y="1574"/>
                    <a:pt x="5901" y="1574"/>
                  </a:cubicBezTo>
                  <a:cubicBezTo>
                    <a:pt x="5911" y="1574"/>
                    <a:pt x="5920" y="1574"/>
                    <a:pt x="5930" y="1572"/>
                  </a:cubicBezTo>
                  <a:cubicBezTo>
                    <a:pt x="6013" y="1549"/>
                    <a:pt x="6061" y="1465"/>
                    <a:pt x="6049" y="1370"/>
                  </a:cubicBezTo>
                  <a:cubicBezTo>
                    <a:pt x="5954" y="989"/>
                    <a:pt x="5739" y="644"/>
                    <a:pt x="5418" y="394"/>
                  </a:cubicBezTo>
                  <a:cubicBezTo>
                    <a:pt x="5108" y="144"/>
                    <a:pt x="4704" y="1"/>
                    <a:pt x="42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33"/>
            <p:cNvSpPr/>
            <p:nvPr/>
          </p:nvSpPr>
          <p:spPr>
            <a:xfrm>
              <a:off x="6003760" y="3859946"/>
              <a:ext cx="26958" cy="47773"/>
            </a:xfrm>
            <a:custGeom>
              <a:rect b="b" l="l" r="r" t="t"/>
              <a:pathLst>
                <a:path extrusionOk="0" h="1501" w="847">
                  <a:moveTo>
                    <a:pt x="382" y="298"/>
                  </a:moveTo>
                  <a:lnTo>
                    <a:pt x="382" y="572"/>
                  </a:lnTo>
                  <a:cubicBezTo>
                    <a:pt x="287" y="536"/>
                    <a:pt x="239" y="501"/>
                    <a:pt x="239" y="429"/>
                  </a:cubicBezTo>
                  <a:cubicBezTo>
                    <a:pt x="239" y="358"/>
                    <a:pt x="310" y="310"/>
                    <a:pt x="382" y="298"/>
                  </a:cubicBezTo>
                  <a:close/>
                  <a:moveTo>
                    <a:pt x="489" y="870"/>
                  </a:moveTo>
                  <a:cubicBezTo>
                    <a:pt x="608" y="917"/>
                    <a:pt x="620" y="977"/>
                    <a:pt x="620" y="1037"/>
                  </a:cubicBezTo>
                  <a:cubicBezTo>
                    <a:pt x="620" y="1132"/>
                    <a:pt x="560" y="1167"/>
                    <a:pt x="489" y="1203"/>
                  </a:cubicBezTo>
                  <a:lnTo>
                    <a:pt x="489" y="870"/>
                  </a:lnTo>
                  <a:close/>
                  <a:moveTo>
                    <a:pt x="441" y="1"/>
                  </a:moveTo>
                  <a:cubicBezTo>
                    <a:pt x="418" y="1"/>
                    <a:pt x="382" y="13"/>
                    <a:pt x="382" y="36"/>
                  </a:cubicBezTo>
                  <a:lnTo>
                    <a:pt x="382" y="84"/>
                  </a:lnTo>
                  <a:cubicBezTo>
                    <a:pt x="156" y="120"/>
                    <a:pt x="25" y="239"/>
                    <a:pt x="25" y="441"/>
                  </a:cubicBezTo>
                  <a:cubicBezTo>
                    <a:pt x="25" y="679"/>
                    <a:pt x="203" y="739"/>
                    <a:pt x="382" y="810"/>
                  </a:cubicBezTo>
                  <a:lnTo>
                    <a:pt x="382" y="1191"/>
                  </a:lnTo>
                  <a:cubicBezTo>
                    <a:pt x="275" y="1167"/>
                    <a:pt x="239" y="1132"/>
                    <a:pt x="144" y="1072"/>
                  </a:cubicBezTo>
                  <a:cubicBezTo>
                    <a:pt x="125" y="1059"/>
                    <a:pt x="108" y="1053"/>
                    <a:pt x="92" y="1053"/>
                  </a:cubicBezTo>
                  <a:cubicBezTo>
                    <a:pt x="37" y="1053"/>
                    <a:pt x="1" y="1121"/>
                    <a:pt x="1" y="1167"/>
                  </a:cubicBezTo>
                  <a:cubicBezTo>
                    <a:pt x="1" y="1203"/>
                    <a:pt x="13" y="1227"/>
                    <a:pt x="25" y="1251"/>
                  </a:cubicBezTo>
                  <a:cubicBezTo>
                    <a:pt x="96" y="1346"/>
                    <a:pt x="251" y="1394"/>
                    <a:pt x="382" y="1394"/>
                  </a:cubicBezTo>
                  <a:lnTo>
                    <a:pt x="382" y="1453"/>
                  </a:lnTo>
                  <a:cubicBezTo>
                    <a:pt x="382" y="1489"/>
                    <a:pt x="418" y="1501"/>
                    <a:pt x="441" y="1501"/>
                  </a:cubicBezTo>
                  <a:cubicBezTo>
                    <a:pt x="477" y="1501"/>
                    <a:pt x="501" y="1489"/>
                    <a:pt x="501" y="1453"/>
                  </a:cubicBezTo>
                  <a:lnTo>
                    <a:pt x="501" y="1394"/>
                  </a:lnTo>
                  <a:cubicBezTo>
                    <a:pt x="703" y="1370"/>
                    <a:pt x="846" y="1251"/>
                    <a:pt x="846" y="1013"/>
                  </a:cubicBezTo>
                  <a:cubicBezTo>
                    <a:pt x="846" y="786"/>
                    <a:pt x="691" y="691"/>
                    <a:pt x="501" y="620"/>
                  </a:cubicBezTo>
                  <a:lnTo>
                    <a:pt x="501" y="298"/>
                  </a:lnTo>
                  <a:cubicBezTo>
                    <a:pt x="584" y="298"/>
                    <a:pt x="608" y="310"/>
                    <a:pt x="680" y="358"/>
                  </a:cubicBezTo>
                  <a:cubicBezTo>
                    <a:pt x="694" y="362"/>
                    <a:pt x="709" y="364"/>
                    <a:pt x="723" y="364"/>
                  </a:cubicBezTo>
                  <a:cubicBezTo>
                    <a:pt x="754" y="364"/>
                    <a:pt x="782" y="351"/>
                    <a:pt x="799" y="310"/>
                  </a:cubicBezTo>
                  <a:cubicBezTo>
                    <a:pt x="834" y="263"/>
                    <a:pt x="846" y="203"/>
                    <a:pt x="787" y="155"/>
                  </a:cubicBezTo>
                  <a:cubicBezTo>
                    <a:pt x="715" y="96"/>
                    <a:pt x="596" y="84"/>
                    <a:pt x="501" y="84"/>
                  </a:cubicBezTo>
                  <a:lnTo>
                    <a:pt x="501" y="36"/>
                  </a:lnTo>
                  <a:cubicBezTo>
                    <a:pt x="501" y="13"/>
                    <a:pt x="477" y="1"/>
                    <a:pt x="4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33"/>
            <p:cNvSpPr/>
            <p:nvPr/>
          </p:nvSpPr>
          <p:spPr>
            <a:xfrm>
              <a:off x="5778676" y="3939865"/>
              <a:ext cx="349052" cy="200163"/>
            </a:xfrm>
            <a:custGeom>
              <a:rect b="b" l="l" r="r" t="t"/>
              <a:pathLst>
                <a:path extrusionOk="0" h="6289" w="10967">
                  <a:moveTo>
                    <a:pt x="3483" y="1855"/>
                  </a:moveTo>
                  <a:cubicBezTo>
                    <a:pt x="3500" y="1855"/>
                    <a:pt x="3513" y="1868"/>
                    <a:pt x="3513" y="1895"/>
                  </a:cubicBezTo>
                  <a:cubicBezTo>
                    <a:pt x="3584" y="2074"/>
                    <a:pt x="4573" y="4693"/>
                    <a:pt x="4620" y="4776"/>
                  </a:cubicBezTo>
                  <a:cubicBezTo>
                    <a:pt x="4632" y="4788"/>
                    <a:pt x="4620" y="4824"/>
                    <a:pt x="4584" y="4824"/>
                  </a:cubicBezTo>
                  <a:lnTo>
                    <a:pt x="3882" y="5086"/>
                  </a:lnTo>
                  <a:cubicBezTo>
                    <a:pt x="3846" y="4955"/>
                    <a:pt x="2846" y="2300"/>
                    <a:pt x="2775" y="2133"/>
                  </a:cubicBezTo>
                  <a:lnTo>
                    <a:pt x="3465" y="1859"/>
                  </a:lnTo>
                  <a:cubicBezTo>
                    <a:pt x="3471" y="1856"/>
                    <a:pt x="3477" y="1855"/>
                    <a:pt x="3483" y="1855"/>
                  </a:cubicBezTo>
                  <a:close/>
                  <a:moveTo>
                    <a:pt x="2477" y="2228"/>
                  </a:moveTo>
                  <a:lnTo>
                    <a:pt x="3584" y="5193"/>
                  </a:lnTo>
                  <a:cubicBezTo>
                    <a:pt x="3072" y="5407"/>
                    <a:pt x="1739" y="5907"/>
                    <a:pt x="1513" y="6003"/>
                  </a:cubicBezTo>
                  <a:cubicBezTo>
                    <a:pt x="1507" y="6005"/>
                    <a:pt x="1500" y="6007"/>
                    <a:pt x="1493" y="6007"/>
                  </a:cubicBezTo>
                  <a:cubicBezTo>
                    <a:pt x="1468" y="6007"/>
                    <a:pt x="1438" y="5991"/>
                    <a:pt x="1429" y="5955"/>
                  </a:cubicBezTo>
                  <a:lnTo>
                    <a:pt x="358" y="3109"/>
                  </a:lnTo>
                  <a:cubicBezTo>
                    <a:pt x="346" y="3086"/>
                    <a:pt x="358" y="3038"/>
                    <a:pt x="405" y="3026"/>
                  </a:cubicBezTo>
                  <a:cubicBezTo>
                    <a:pt x="1072" y="2764"/>
                    <a:pt x="2013" y="2407"/>
                    <a:pt x="2477" y="2228"/>
                  </a:cubicBezTo>
                  <a:close/>
                  <a:moveTo>
                    <a:pt x="10060" y="0"/>
                  </a:moveTo>
                  <a:cubicBezTo>
                    <a:pt x="9818" y="0"/>
                    <a:pt x="9583" y="125"/>
                    <a:pt x="9407" y="288"/>
                  </a:cubicBezTo>
                  <a:lnTo>
                    <a:pt x="7728" y="1681"/>
                  </a:lnTo>
                  <a:cubicBezTo>
                    <a:pt x="7632" y="1478"/>
                    <a:pt x="7430" y="1264"/>
                    <a:pt x="7061" y="1264"/>
                  </a:cubicBezTo>
                  <a:cubicBezTo>
                    <a:pt x="6668" y="1264"/>
                    <a:pt x="6361" y="1262"/>
                    <a:pt x="6115" y="1262"/>
                  </a:cubicBezTo>
                  <a:cubicBezTo>
                    <a:pt x="5377" y="1262"/>
                    <a:pt x="5192" y="1276"/>
                    <a:pt x="4906" y="1383"/>
                  </a:cubicBezTo>
                  <a:lnTo>
                    <a:pt x="3834" y="1835"/>
                  </a:lnTo>
                  <a:lnTo>
                    <a:pt x="3822" y="1788"/>
                  </a:lnTo>
                  <a:cubicBezTo>
                    <a:pt x="3766" y="1647"/>
                    <a:pt x="3637" y="1551"/>
                    <a:pt x="3491" y="1551"/>
                  </a:cubicBezTo>
                  <a:cubicBezTo>
                    <a:pt x="3451" y="1551"/>
                    <a:pt x="3411" y="1558"/>
                    <a:pt x="3370" y="1574"/>
                  </a:cubicBezTo>
                  <a:lnTo>
                    <a:pt x="2560" y="1871"/>
                  </a:lnTo>
                  <a:cubicBezTo>
                    <a:pt x="2203" y="2014"/>
                    <a:pt x="1084" y="2431"/>
                    <a:pt x="298" y="2728"/>
                  </a:cubicBezTo>
                  <a:cubicBezTo>
                    <a:pt x="108" y="2800"/>
                    <a:pt x="1" y="3026"/>
                    <a:pt x="72" y="3217"/>
                  </a:cubicBezTo>
                  <a:lnTo>
                    <a:pt x="1144" y="6038"/>
                  </a:lnTo>
                  <a:cubicBezTo>
                    <a:pt x="1199" y="6196"/>
                    <a:pt x="1348" y="6288"/>
                    <a:pt x="1501" y="6288"/>
                  </a:cubicBezTo>
                  <a:cubicBezTo>
                    <a:pt x="1545" y="6288"/>
                    <a:pt x="1589" y="6281"/>
                    <a:pt x="1632" y="6265"/>
                  </a:cubicBezTo>
                  <a:cubicBezTo>
                    <a:pt x="1870" y="6181"/>
                    <a:pt x="3501" y="5562"/>
                    <a:pt x="3858" y="5431"/>
                  </a:cubicBezTo>
                  <a:lnTo>
                    <a:pt x="4704" y="5122"/>
                  </a:lnTo>
                  <a:cubicBezTo>
                    <a:pt x="4882" y="5050"/>
                    <a:pt x="4989" y="4848"/>
                    <a:pt x="4918" y="4657"/>
                  </a:cubicBezTo>
                  <a:lnTo>
                    <a:pt x="4894" y="4622"/>
                  </a:lnTo>
                  <a:cubicBezTo>
                    <a:pt x="5454" y="4383"/>
                    <a:pt x="5466" y="4360"/>
                    <a:pt x="6049" y="4360"/>
                  </a:cubicBezTo>
                  <a:cubicBezTo>
                    <a:pt x="6132" y="4360"/>
                    <a:pt x="6204" y="4288"/>
                    <a:pt x="6204" y="4193"/>
                  </a:cubicBezTo>
                  <a:cubicBezTo>
                    <a:pt x="6204" y="4110"/>
                    <a:pt x="6132" y="4026"/>
                    <a:pt x="6049" y="4026"/>
                  </a:cubicBezTo>
                  <a:cubicBezTo>
                    <a:pt x="5418" y="4026"/>
                    <a:pt x="5358" y="4074"/>
                    <a:pt x="4799" y="4312"/>
                  </a:cubicBezTo>
                  <a:lnTo>
                    <a:pt x="3965" y="2097"/>
                  </a:lnTo>
                  <a:lnTo>
                    <a:pt x="5037" y="1645"/>
                  </a:lnTo>
                  <a:cubicBezTo>
                    <a:pt x="5251" y="1571"/>
                    <a:pt x="5403" y="1559"/>
                    <a:pt x="5989" y="1559"/>
                  </a:cubicBezTo>
                  <a:cubicBezTo>
                    <a:pt x="6250" y="1559"/>
                    <a:pt x="6597" y="1562"/>
                    <a:pt x="7073" y="1562"/>
                  </a:cubicBezTo>
                  <a:cubicBezTo>
                    <a:pt x="7240" y="1562"/>
                    <a:pt x="7359" y="1621"/>
                    <a:pt x="7430" y="1740"/>
                  </a:cubicBezTo>
                  <a:cubicBezTo>
                    <a:pt x="7478" y="1835"/>
                    <a:pt x="7490" y="1919"/>
                    <a:pt x="7502" y="1931"/>
                  </a:cubicBezTo>
                  <a:cubicBezTo>
                    <a:pt x="7502" y="1990"/>
                    <a:pt x="7454" y="2276"/>
                    <a:pt x="7180" y="2336"/>
                  </a:cubicBezTo>
                  <a:cubicBezTo>
                    <a:pt x="6740" y="2407"/>
                    <a:pt x="5823" y="2538"/>
                    <a:pt x="5811" y="2538"/>
                  </a:cubicBezTo>
                  <a:cubicBezTo>
                    <a:pt x="5716" y="2562"/>
                    <a:pt x="5656" y="2633"/>
                    <a:pt x="5668" y="2728"/>
                  </a:cubicBezTo>
                  <a:cubicBezTo>
                    <a:pt x="5692" y="2800"/>
                    <a:pt x="5751" y="2859"/>
                    <a:pt x="5823" y="2859"/>
                  </a:cubicBezTo>
                  <a:lnTo>
                    <a:pt x="5847" y="2859"/>
                  </a:lnTo>
                  <a:cubicBezTo>
                    <a:pt x="5870" y="2859"/>
                    <a:pt x="6787" y="2728"/>
                    <a:pt x="7240" y="2645"/>
                  </a:cubicBezTo>
                  <a:cubicBezTo>
                    <a:pt x="7632" y="2574"/>
                    <a:pt x="7787" y="2240"/>
                    <a:pt x="7811" y="2026"/>
                  </a:cubicBezTo>
                  <a:lnTo>
                    <a:pt x="9633" y="514"/>
                  </a:lnTo>
                  <a:cubicBezTo>
                    <a:pt x="9747" y="415"/>
                    <a:pt x="9895" y="311"/>
                    <a:pt x="10058" y="311"/>
                  </a:cubicBezTo>
                  <a:cubicBezTo>
                    <a:pt x="10151" y="311"/>
                    <a:pt x="10248" y="344"/>
                    <a:pt x="10347" y="431"/>
                  </a:cubicBezTo>
                  <a:cubicBezTo>
                    <a:pt x="10645" y="728"/>
                    <a:pt x="10371" y="1073"/>
                    <a:pt x="10299" y="1145"/>
                  </a:cubicBezTo>
                  <a:cubicBezTo>
                    <a:pt x="10228" y="1216"/>
                    <a:pt x="8013" y="3609"/>
                    <a:pt x="8013" y="3609"/>
                  </a:cubicBezTo>
                  <a:cubicBezTo>
                    <a:pt x="7680" y="3990"/>
                    <a:pt x="7251" y="4050"/>
                    <a:pt x="7073" y="4062"/>
                  </a:cubicBezTo>
                  <a:lnTo>
                    <a:pt x="6787" y="4062"/>
                  </a:lnTo>
                  <a:cubicBezTo>
                    <a:pt x="6704" y="4062"/>
                    <a:pt x="6620" y="4133"/>
                    <a:pt x="6620" y="4229"/>
                  </a:cubicBezTo>
                  <a:cubicBezTo>
                    <a:pt x="6620" y="4312"/>
                    <a:pt x="6704" y="4383"/>
                    <a:pt x="6787" y="4383"/>
                  </a:cubicBezTo>
                  <a:lnTo>
                    <a:pt x="7097" y="4383"/>
                  </a:lnTo>
                  <a:cubicBezTo>
                    <a:pt x="7311" y="4371"/>
                    <a:pt x="7859" y="4300"/>
                    <a:pt x="8264" y="3836"/>
                  </a:cubicBezTo>
                  <a:lnTo>
                    <a:pt x="10550" y="1371"/>
                  </a:lnTo>
                  <a:cubicBezTo>
                    <a:pt x="10728" y="1121"/>
                    <a:pt x="10966" y="621"/>
                    <a:pt x="10550" y="204"/>
                  </a:cubicBezTo>
                  <a:cubicBezTo>
                    <a:pt x="10395" y="59"/>
                    <a:pt x="10226" y="0"/>
                    <a:pt x="100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698" name="Google Shape;698;p33"/>
          <p:cNvPicPr preferRelativeResize="0"/>
          <p:nvPr/>
        </p:nvPicPr>
        <p:blipFill>
          <a:blip r:embed="rId3">
            <a:alphaModFix/>
          </a:blip>
          <a:stretch>
            <a:fillRect/>
          </a:stretch>
        </p:blipFill>
        <p:spPr>
          <a:xfrm>
            <a:off x="4978731" y="1694072"/>
            <a:ext cx="602994" cy="644701"/>
          </a:xfrm>
          <a:prstGeom prst="rect">
            <a:avLst/>
          </a:prstGeom>
          <a:noFill/>
          <a:ln>
            <a:noFill/>
          </a:ln>
        </p:spPr>
      </p:pic>
      <p:pic>
        <p:nvPicPr>
          <p:cNvPr id="699" name="Google Shape;699;p33"/>
          <p:cNvPicPr preferRelativeResize="0"/>
          <p:nvPr/>
        </p:nvPicPr>
        <p:blipFill>
          <a:blip r:embed="rId4">
            <a:alphaModFix/>
          </a:blip>
          <a:stretch>
            <a:fillRect/>
          </a:stretch>
        </p:blipFill>
        <p:spPr>
          <a:xfrm>
            <a:off x="3510825" y="1673975"/>
            <a:ext cx="723901" cy="723901"/>
          </a:xfrm>
          <a:prstGeom prst="rect">
            <a:avLst/>
          </a:prstGeom>
          <a:noFill/>
          <a:ln>
            <a:noFill/>
          </a:ln>
        </p:spPr>
      </p:pic>
      <p:pic>
        <p:nvPicPr>
          <p:cNvPr id="700" name="Google Shape;700;p33"/>
          <p:cNvPicPr preferRelativeResize="0"/>
          <p:nvPr/>
        </p:nvPicPr>
        <p:blipFill>
          <a:blip r:embed="rId5">
            <a:alphaModFix/>
          </a:blip>
          <a:stretch>
            <a:fillRect/>
          </a:stretch>
        </p:blipFill>
        <p:spPr>
          <a:xfrm>
            <a:off x="3523841" y="3082375"/>
            <a:ext cx="723900" cy="723900"/>
          </a:xfrm>
          <a:prstGeom prst="rect">
            <a:avLst/>
          </a:prstGeom>
          <a:noFill/>
          <a:ln>
            <a:noFill/>
          </a:ln>
        </p:spPr>
      </p:pic>
      <p:pic>
        <p:nvPicPr>
          <p:cNvPr id="701" name="Google Shape;701;p33"/>
          <p:cNvPicPr preferRelativeResize="0"/>
          <p:nvPr/>
        </p:nvPicPr>
        <p:blipFill>
          <a:blip r:embed="rId6">
            <a:alphaModFix/>
          </a:blip>
          <a:stretch>
            <a:fillRect/>
          </a:stretch>
        </p:blipFill>
        <p:spPr>
          <a:xfrm>
            <a:off x="4909275" y="3082363"/>
            <a:ext cx="723900" cy="7239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5" name="Shape 705"/>
        <p:cNvGrpSpPr/>
        <p:nvPr/>
      </p:nvGrpSpPr>
      <p:grpSpPr>
        <a:xfrm>
          <a:off x="0" y="0"/>
          <a:ext cx="0" cy="0"/>
          <a:chOff x="0" y="0"/>
          <a:chExt cx="0" cy="0"/>
        </a:xfrm>
      </p:grpSpPr>
      <p:sp>
        <p:nvSpPr>
          <p:cNvPr id="706" name="Google Shape;706;p34"/>
          <p:cNvSpPr txBox="1"/>
          <p:nvPr>
            <p:ph type="ctrTitle"/>
          </p:nvPr>
        </p:nvSpPr>
        <p:spPr>
          <a:xfrm>
            <a:off x="618825" y="411675"/>
            <a:ext cx="47277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DATA VISUALIZATION</a:t>
            </a:r>
            <a:endParaRPr/>
          </a:p>
        </p:txBody>
      </p:sp>
      <p:grpSp>
        <p:nvGrpSpPr>
          <p:cNvPr id="707" name="Google Shape;707;p34"/>
          <p:cNvGrpSpPr/>
          <p:nvPr/>
        </p:nvGrpSpPr>
        <p:grpSpPr>
          <a:xfrm>
            <a:off x="4344375" y="1477011"/>
            <a:ext cx="3891792" cy="2106068"/>
            <a:chOff x="2144000" y="736675"/>
            <a:chExt cx="2165475" cy="889800"/>
          </a:xfrm>
        </p:grpSpPr>
        <p:sp>
          <p:nvSpPr>
            <p:cNvPr id="708" name="Google Shape;708;p34"/>
            <p:cNvSpPr/>
            <p:nvPr/>
          </p:nvSpPr>
          <p:spPr>
            <a:xfrm>
              <a:off x="2341825" y="750300"/>
              <a:ext cx="1967025" cy="25"/>
            </a:xfrm>
            <a:custGeom>
              <a:rect b="b" l="l" r="r" t="t"/>
              <a:pathLst>
                <a:path extrusionOk="0" h="1" w="78681">
                  <a:moveTo>
                    <a:pt x="1" y="0"/>
                  </a:moveTo>
                  <a:lnTo>
                    <a:pt x="78680" y="0"/>
                  </a:lnTo>
                </a:path>
              </a:pathLst>
            </a:custGeom>
            <a:solidFill>
              <a:srgbClr val="FFD6E1"/>
            </a:solidFill>
            <a:ln>
              <a:noFill/>
            </a:ln>
          </p:spPr>
          <p:txBody>
            <a:bodyPr anchorCtr="0" anchor="b" bIns="91425" lIns="91425" spcFirstLastPara="1" rIns="91425" wrap="square" tIns="91425">
              <a:noAutofit/>
            </a:bodyPr>
            <a:lstStyle/>
            <a:p>
              <a:pPr indent="0" lvl="0" marL="0" rtl="0" algn="ctr">
                <a:spcBef>
                  <a:spcPts val="0"/>
                </a:spcBef>
                <a:spcAft>
                  <a:spcPts val="0"/>
                </a:spcAft>
                <a:buNone/>
              </a:pPr>
              <a:r>
                <a:t/>
              </a:r>
              <a:endParaRPr/>
            </a:p>
          </p:txBody>
        </p:sp>
        <p:sp>
          <p:nvSpPr>
            <p:cNvPr id="709" name="Google Shape;709;p34"/>
            <p:cNvSpPr/>
            <p:nvPr/>
          </p:nvSpPr>
          <p:spPr>
            <a:xfrm>
              <a:off x="2341825" y="748100"/>
              <a:ext cx="1967025" cy="4100"/>
            </a:xfrm>
            <a:custGeom>
              <a:rect b="b" l="l" r="r" t="t"/>
              <a:pathLst>
                <a:path extrusionOk="0" h="164" w="78681">
                  <a:moveTo>
                    <a:pt x="1" y="0"/>
                  </a:moveTo>
                  <a:lnTo>
                    <a:pt x="1" y="164"/>
                  </a:lnTo>
                  <a:lnTo>
                    <a:pt x="78680" y="164"/>
                  </a:lnTo>
                  <a:lnTo>
                    <a:pt x="78680" y="0"/>
                  </a:lnTo>
                  <a:close/>
                </a:path>
              </a:pathLst>
            </a:custGeom>
            <a:solidFill>
              <a:srgbClr val="FFD6E1"/>
            </a:solidFill>
            <a:ln>
              <a:noFill/>
            </a:ln>
          </p:spPr>
          <p:txBody>
            <a:bodyPr anchorCtr="0" anchor="b" bIns="91425" lIns="91425" spcFirstLastPara="1" rIns="91425" wrap="square" tIns="91425">
              <a:noAutofit/>
            </a:bodyPr>
            <a:lstStyle/>
            <a:p>
              <a:pPr indent="0" lvl="0" marL="0" rtl="0" algn="ctr">
                <a:spcBef>
                  <a:spcPts val="0"/>
                </a:spcBef>
                <a:spcAft>
                  <a:spcPts val="0"/>
                </a:spcAft>
                <a:buNone/>
              </a:pPr>
              <a:r>
                <a:t/>
              </a:r>
              <a:endParaRPr/>
            </a:p>
          </p:txBody>
        </p:sp>
        <p:sp>
          <p:nvSpPr>
            <p:cNvPr id="710" name="Google Shape;710;p34"/>
            <p:cNvSpPr/>
            <p:nvPr/>
          </p:nvSpPr>
          <p:spPr>
            <a:xfrm>
              <a:off x="2144300" y="738000"/>
              <a:ext cx="24300" cy="56425"/>
            </a:xfrm>
            <a:custGeom>
              <a:rect b="b" l="l" r="r" t="t"/>
              <a:pathLst>
                <a:path extrusionOk="0" h="2257" w="972">
                  <a:moveTo>
                    <a:pt x="1" y="1"/>
                  </a:moveTo>
                  <a:lnTo>
                    <a:pt x="1" y="429"/>
                  </a:lnTo>
                  <a:lnTo>
                    <a:pt x="455" y="429"/>
                  </a:lnTo>
                  <a:lnTo>
                    <a:pt x="455" y="2256"/>
                  </a:lnTo>
                  <a:lnTo>
                    <a:pt x="971" y="2256"/>
                  </a:lnTo>
                  <a:lnTo>
                    <a:pt x="971" y="1"/>
                  </a:lnTo>
                  <a:close/>
                </a:path>
              </a:pathLst>
            </a:custGeom>
            <a:solidFill>
              <a:srgbClr val="FFD6E1"/>
            </a:solidFill>
            <a:ln>
              <a:noFill/>
            </a:ln>
          </p:spPr>
          <p:txBody>
            <a:bodyPr anchorCtr="0" anchor="b" bIns="91425" lIns="91425" spcFirstLastPara="1" rIns="91425" wrap="square" tIns="91425">
              <a:noAutofit/>
            </a:bodyPr>
            <a:lstStyle/>
            <a:p>
              <a:pPr indent="0" lvl="0" marL="0" rtl="0" algn="ctr">
                <a:spcBef>
                  <a:spcPts val="0"/>
                </a:spcBef>
                <a:spcAft>
                  <a:spcPts val="0"/>
                </a:spcAft>
                <a:buNone/>
              </a:pPr>
              <a:r>
                <a:t/>
              </a:r>
              <a:endParaRPr/>
            </a:p>
          </p:txBody>
        </p:sp>
        <p:sp>
          <p:nvSpPr>
            <p:cNvPr id="711" name="Google Shape;711;p34"/>
            <p:cNvSpPr/>
            <p:nvPr/>
          </p:nvSpPr>
          <p:spPr>
            <a:xfrm>
              <a:off x="2178325" y="736675"/>
              <a:ext cx="48550" cy="58775"/>
            </a:xfrm>
            <a:custGeom>
              <a:rect b="b" l="l" r="r" t="t"/>
              <a:pathLst>
                <a:path extrusionOk="0" h="2351" w="1942">
                  <a:moveTo>
                    <a:pt x="971" y="467"/>
                  </a:moveTo>
                  <a:cubicBezTo>
                    <a:pt x="1097" y="467"/>
                    <a:pt x="1223" y="526"/>
                    <a:pt x="1299" y="646"/>
                  </a:cubicBezTo>
                  <a:cubicBezTo>
                    <a:pt x="1387" y="810"/>
                    <a:pt x="1425" y="999"/>
                    <a:pt x="1412" y="1188"/>
                  </a:cubicBezTo>
                  <a:cubicBezTo>
                    <a:pt x="1425" y="1377"/>
                    <a:pt x="1387" y="1566"/>
                    <a:pt x="1299" y="1742"/>
                  </a:cubicBezTo>
                  <a:cubicBezTo>
                    <a:pt x="1223" y="1856"/>
                    <a:pt x="1097" y="1912"/>
                    <a:pt x="971" y="1912"/>
                  </a:cubicBezTo>
                  <a:cubicBezTo>
                    <a:pt x="845" y="1912"/>
                    <a:pt x="719" y="1856"/>
                    <a:pt x="643" y="1742"/>
                  </a:cubicBezTo>
                  <a:cubicBezTo>
                    <a:pt x="555" y="1566"/>
                    <a:pt x="517" y="1377"/>
                    <a:pt x="530" y="1188"/>
                  </a:cubicBezTo>
                  <a:cubicBezTo>
                    <a:pt x="517" y="999"/>
                    <a:pt x="555" y="810"/>
                    <a:pt x="643" y="646"/>
                  </a:cubicBezTo>
                  <a:cubicBezTo>
                    <a:pt x="719" y="526"/>
                    <a:pt x="845" y="467"/>
                    <a:pt x="971" y="467"/>
                  </a:cubicBezTo>
                  <a:close/>
                  <a:moveTo>
                    <a:pt x="969" y="0"/>
                  </a:moveTo>
                  <a:cubicBezTo>
                    <a:pt x="798" y="0"/>
                    <a:pt x="625" y="48"/>
                    <a:pt x="467" y="142"/>
                  </a:cubicBezTo>
                  <a:cubicBezTo>
                    <a:pt x="316" y="243"/>
                    <a:pt x="202" y="381"/>
                    <a:pt x="127" y="545"/>
                  </a:cubicBezTo>
                  <a:cubicBezTo>
                    <a:pt x="39" y="747"/>
                    <a:pt x="1" y="961"/>
                    <a:pt x="1" y="1175"/>
                  </a:cubicBezTo>
                  <a:cubicBezTo>
                    <a:pt x="1" y="1390"/>
                    <a:pt x="39" y="1604"/>
                    <a:pt x="127" y="1805"/>
                  </a:cubicBezTo>
                  <a:cubicBezTo>
                    <a:pt x="202" y="1969"/>
                    <a:pt x="316" y="2108"/>
                    <a:pt x="467" y="2209"/>
                  </a:cubicBezTo>
                  <a:cubicBezTo>
                    <a:pt x="618" y="2303"/>
                    <a:pt x="791" y="2350"/>
                    <a:pt x="965" y="2350"/>
                  </a:cubicBezTo>
                  <a:cubicBezTo>
                    <a:pt x="1138" y="2350"/>
                    <a:pt x="1311" y="2303"/>
                    <a:pt x="1462" y="2209"/>
                  </a:cubicBezTo>
                  <a:cubicBezTo>
                    <a:pt x="1614" y="2108"/>
                    <a:pt x="1740" y="1969"/>
                    <a:pt x="1815" y="1805"/>
                  </a:cubicBezTo>
                  <a:cubicBezTo>
                    <a:pt x="1904" y="1604"/>
                    <a:pt x="1941" y="1390"/>
                    <a:pt x="1929" y="1175"/>
                  </a:cubicBezTo>
                  <a:cubicBezTo>
                    <a:pt x="1941" y="961"/>
                    <a:pt x="1904" y="747"/>
                    <a:pt x="1815" y="545"/>
                  </a:cubicBezTo>
                  <a:cubicBezTo>
                    <a:pt x="1740" y="381"/>
                    <a:pt x="1614" y="243"/>
                    <a:pt x="1462" y="142"/>
                  </a:cubicBezTo>
                  <a:cubicBezTo>
                    <a:pt x="1311" y="48"/>
                    <a:pt x="1141" y="0"/>
                    <a:pt x="969" y="0"/>
                  </a:cubicBezTo>
                  <a:close/>
                </a:path>
              </a:pathLst>
            </a:custGeom>
            <a:solidFill>
              <a:srgbClr val="FFD6E1"/>
            </a:solidFill>
            <a:ln>
              <a:noFill/>
            </a:ln>
          </p:spPr>
          <p:txBody>
            <a:bodyPr anchorCtr="0" anchor="b" bIns="91425" lIns="91425" spcFirstLastPara="1" rIns="91425" wrap="square" tIns="91425">
              <a:noAutofit/>
            </a:bodyPr>
            <a:lstStyle/>
            <a:p>
              <a:pPr indent="0" lvl="0" marL="0" rtl="0" algn="ctr">
                <a:spcBef>
                  <a:spcPts val="0"/>
                </a:spcBef>
                <a:spcAft>
                  <a:spcPts val="0"/>
                </a:spcAft>
                <a:buNone/>
              </a:pPr>
              <a:r>
                <a:t/>
              </a:r>
              <a:endParaRPr/>
            </a:p>
          </p:txBody>
        </p:sp>
        <p:sp>
          <p:nvSpPr>
            <p:cNvPr id="712" name="Google Shape;712;p34"/>
            <p:cNvSpPr/>
            <p:nvPr/>
          </p:nvSpPr>
          <p:spPr>
            <a:xfrm>
              <a:off x="2232825" y="736800"/>
              <a:ext cx="48550" cy="58525"/>
            </a:xfrm>
            <a:custGeom>
              <a:rect b="b" l="l" r="r" t="t"/>
              <a:pathLst>
                <a:path extrusionOk="0" h="2341" w="1942">
                  <a:moveTo>
                    <a:pt x="984" y="465"/>
                  </a:moveTo>
                  <a:cubicBezTo>
                    <a:pt x="1110" y="465"/>
                    <a:pt x="1236" y="528"/>
                    <a:pt x="1299" y="641"/>
                  </a:cubicBezTo>
                  <a:cubicBezTo>
                    <a:pt x="1387" y="805"/>
                    <a:pt x="1425" y="994"/>
                    <a:pt x="1412" y="1183"/>
                  </a:cubicBezTo>
                  <a:cubicBezTo>
                    <a:pt x="1425" y="1372"/>
                    <a:pt x="1387" y="1561"/>
                    <a:pt x="1299" y="1737"/>
                  </a:cubicBezTo>
                  <a:lnTo>
                    <a:pt x="1299" y="1725"/>
                  </a:lnTo>
                  <a:cubicBezTo>
                    <a:pt x="1236" y="1838"/>
                    <a:pt x="1110" y="1914"/>
                    <a:pt x="984" y="1914"/>
                  </a:cubicBezTo>
                  <a:cubicBezTo>
                    <a:pt x="858" y="1914"/>
                    <a:pt x="732" y="1838"/>
                    <a:pt x="669" y="1737"/>
                  </a:cubicBezTo>
                  <a:cubicBezTo>
                    <a:pt x="580" y="1561"/>
                    <a:pt x="530" y="1372"/>
                    <a:pt x="555" y="1183"/>
                  </a:cubicBezTo>
                  <a:cubicBezTo>
                    <a:pt x="530" y="994"/>
                    <a:pt x="580" y="805"/>
                    <a:pt x="669" y="641"/>
                  </a:cubicBezTo>
                  <a:cubicBezTo>
                    <a:pt x="732" y="528"/>
                    <a:pt x="858" y="465"/>
                    <a:pt x="984" y="465"/>
                  </a:cubicBezTo>
                  <a:close/>
                  <a:moveTo>
                    <a:pt x="989" y="1"/>
                  </a:moveTo>
                  <a:cubicBezTo>
                    <a:pt x="640" y="1"/>
                    <a:pt x="302" y="198"/>
                    <a:pt x="139" y="540"/>
                  </a:cubicBezTo>
                  <a:cubicBezTo>
                    <a:pt x="39" y="742"/>
                    <a:pt x="1" y="956"/>
                    <a:pt x="13" y="1170"/>
                  </a:cubicBezTo>
                  <a:cubicBezTo>
                    <a:pt x="1" y="1385"/>
                    <a:pt x="39" y="1599"/>
                    <a:pt x="139" y="1800"/>
                  </a:cubicBezTo>
                  <a:cubicBezTo>
                    <a:pt x="202" y="1964"/>
                    <a:pt x="328" y="2103"/>
                    <a:pt x="480" y="2204"/>
                  </a:cubicBezTo>
                  <a:cubicBezTo>
                    <a:pt x="633" y="2296"/>
                    <a:pt x="800" y="2340"/>
                    <a:pt x="965" y="2340"/>
                  </a:cubicBezTo>
                  <a:cubicBezTo>
                    <a:pt x="1315" y="2340"/>
                    <a:pt x="1652" y="2143"/>
                    <a:pt x="1815" y="1800"/>
                  </a:cubicBezTo>
                  <a:cubicBezTo>
                    <a:pt x="1903" y="1599"/>
                    <a:pt x="1941" y="1385"/>
                    <a:pt x="1941" y="1170"/>
                  </a:cubicBezTo>
                  <a:cubicBezTo>
                    <a:pt x="1941" y="956"/>
                    <a:pt x="1903" y="742"/>
                    <a:pt x="1815" y="540"/>
                  </a:cubicBezTo>
                  <a:cubicBezTo>
                    <a:pt x="1740" y="376"/>
                    <a:pt x="1626" y="238"/>
                    <a:pt x="1475" y="137"/>
                  </a:cubicBezTo>
                  <a:cubicBezTo>
                    <a:pt x="1322" y="44"/>
                    <a:pt x="1154" y="1"/>
                    <a:pt x="989" y="1"/>
                  </a:cubicBezTo>
                  <a:close/>
                </a:path>
              </a:pathLst>
            </a:custGeom>
            <a:solidFill>
              <a:srgbClr val="FFD6E1"/>
            </a:solidFill>
            <a:ln>
              <a:noFill/>
            </a:ln>
          </p:spPr>
          <p:txBody>
            <a:bodyPr anchorCtr="0" anchor="b" bIns="91425" lIns="91425" spcFirstLastPara="1" rIns="91425" wrap="square" tIns="91425">
              <a:noAutofit/>
            </a:bodyPr>
            <a:lstStyle/>
            <a:p>
              <a:pPr indent="0" lvl="0" marL="0" rtl="0" algn="ctr">
                <a:spcBef>
                  <a:spcPts val="0"/>
                </a:spcBef>
                <a:spcAft>
                  <a:spcPts val="0"/>
                </a:spcAft>
                <a:buNone/>
              </a:pPr>
              <a:r>
                <a:t/>
              </a:r>
              <a:endParaRPr/>
            </a:p>
          </p:txBody>
        </p:sp>
        <p:sp>
          <p:nvSpPr>
            <p:cNvPr id="713" name="Google Shape;713;p34"/>
            <p:cNvSpPr/>
            <p:nvPr/>
          </p:nvSpPr>
          <p:spPr>
            <a:xfrm>
              <a:off x="2342775" y="888600"/>
              <a:ext cx="1966700" cy="25"/>
            </a:xfrm>
            <a:custGeom>
              <a:rect b="b" l="l" r="r" t="t"/>
              <a:pathLst>
                <a:path extrusionOk="0" h="1" w="78668">
                  <a:moveTo>
                    <a:pt x="0" y="0"/>
                  </a:moveTo>
                  <a:lnTo>
                    <a:pt x="78668" y="0"/>
                  </a:lnTo>
                </a:path>
              </a:pathLst>
            </a:custGeom>
            <a:solidFill>
              <a:srgbClr val="FFD6E1"/>
            </a:solidFill>
            <a:ln>
              <a:noFill/>
            </a:ln>
          </p:spPr>
          <p:txBody>
            <a:bodyPr anchorCtr="0" anchor="b" bIns="91425" lIns="91425" spcFirstLastPara="1" rIns="91425" wrap="square" tIns="91425">
              <a:noAutofit/>
            </a:bodyPr>
            <a:lstStyle/>
            <a:p>
              <a:pPr indent="0" lvl="0" marL="0" rtl="0" algn="ctr">
                <a:spcBef>
                  <a:spcPts val="0"/>
                </a:spcBef>
                <a:spcAft>
                  <a:spcPts val="0"/>
                </a:spcAft>
                <a:buNone/>
              </a:pPr>
              <a:r>
                <a:t/>
              </a:r>
              <a:endParaRPr/>
            </a:p>
          </p:txBody>
        </p:sp>
        <p:sp>
          <p:nvSpPr>
            <p:cNvPr id="714" name="Google Shape;714;p34"/>
            <p:cNvSpPr/>
            <p:nvPr/>
          </p:nvSpPr>
          <p:spPr>
            <a:xfrm>
              <a:off x="2342775" y="886700"/>
              <a:ext cx="1966700" cy="4125"/>
            </a:xfrm>
            <a:custGeom>
              <a:rect b="b" l="l" r="r" t="t"/>
              <a:pathLst>
                <a:path extrusionOk="0" h="165" w="78668">
                  <a:moveTo>
                    <a:pt x="0" y="0"/>
                  </a:moveTo>
                  <a:lnTo>
                    <a:pt x="0" y="164"/>
                  </a:lnTo>
                  <a:lnTo>
                    <a:pt x="78668" y="164"/>
                  </a:lnTo>
                  <a:lnTo>
                    <a:pt x="78668" y="0"/>
                  </a:lnTo>
                  <a:close/>
                </a:path>
              </a:pathLst>
            </a:custGeom>
            <a:solidFill>
              <a:srgbClr val="FFD6E1"/>
            </a:solidFill>
            <a:ln>
              <a:noFill/>
            </a:ln>
          </p:spPr>
          <p:txBody>
            <a:bodyPr anchorCtr="0" anchor="b" bIns="91425" lIns="91425" spcFirstLastPara="1" rIns="91425" wrap="square" tIns="91425">
              <a:noAutofit/>
            </a:bodyPr>
            <a:lstStyle/>
            <a:p>
              <a:pPr indent="0" lvl="0" marL="0" rtl="0" algn="ctr">
                <a:spcBef>
                  <a:spcPts val="0"/>
                </a:spcBef>
                <a:spcAft>
                  <a:spcPts val="0"/>
                </a:spcAft>
                <a:buNone/>
              </a:pPr>
              <a:r>
                <a:t/>
              </a:r>
              <a:endParaRPr/>
            </a:p>
          </p:txBody>
        </p:sp>
        <p:sp>
          <p:nvSpPr>
            <p:cNvPr id="715" name="Google Shape;715;p34"/>
            <p:cNvSpPr/>
            <p:nvPr/>
          </p:nvSpPr>
          <p:spPr>
            <a:xfrm>
              <a:off x="2144950" y="875350"/>
              <a:ext cx="45075" cy="57675"/>
            </a:xfrm>
            <a:custGeom>
              <a:rect b="b" l="l" r="r" t="t"/>
              <a:pathLst>
                <a:path extrusionOk="0" h="2307" w="1803">
                  <a:moveTo>
                    <a:pt x="895" y="1"/>
                  </a:moveTo>
                  <a:cubicBezTo>
                    <a:pt x="706" y="1"/>
                    <a:pt x="529" y="39"/>
                    <a:pt x="366" y="114"/>
                  </a:cubicBezTo>
                  <a:cubicBezTo>
                    <a:pt x="214" y="177"/>
                    <a:pt x="88" y="291"/>
                    <a:pt x="0" y="429"/>
                  </a:cubicBezTo>
                  <a:lnTo>
                    <a:pt x="378" y="669"/>
                  </a:lnTo>
                  <a:cubicBezTo>
                    <a:pt x="429" y="593"/>
                    <a:pt x="492" y="543"/>
                    <a:pt x="580" y="505"/>
                  </a:cubicBezTo>
                  <a:cubicBezTo>
                    <a:pt x="655" y="467"/>
                    <a:pt x="756" y="442"/>
                    <a:pt x="844" y="442"/>
                  </a:cubicBezTo>
                  <a:cubicBezTo>
                    <a:pt x="933" y="442"/>
                    <a:pt x="1033" y="467"/>
                    <a:pt x="1109" y="517"/>
                  </a:cubicBezTo>
                  <a:cubicBezTo>
                    <a:pt x="1172" y="568"/>
                    <a:pt x="1210" y="643"/>
                    <a:pt x="1197" y="732"/>
                  </a:cubicBezTo>
                  <a:cubicBezTo>
                    <a:pt x="1197" y="795"/>
                    <a:pt x="1185" y="858"/>
                    <a:pt x="1159" y="921"/>
                  </a:cubicBezTo>
                  <a:cubicBezTo>
                    <a:pt x="1109" y="996"/>
                    <a:pt x="1046" y="1072"/>
                    <a:pt x="970" y="1148"/>
                  </a:cubicBezTo>
                  <a:lnTo>
                    <a:pt x="101" y="1967"/>
                  </a:lnTo>
                  <a:lnTo>
                    <a:pt x="101" y="2307"/>
                  </a:lnTo>
                  <a:lnTo>
                    <a:pt x="1802" y="2307"/>
                  </a:lnTo>
                  <a:lnTo>
                    <a:pt x="1802" y="1878"/>
                  </a:lnTo>
                  <a:lnTo>
                    <a:pt x="832" y="1878"/>
                  </a:lnTo>
                  <a:lnTo>
                    <a:pt x="1348" y="1387"/>
                  </a:lnTo>
                  <a:cubicBezTo>
                    <a:pt x="1474" y="1274"/>
                    <a:pt x="1575" y="1160"/>
                    <a:pt x="1651" y="1022"/>
                  </a:cubicBezTo>
                  <a:cubicBezTo>
                    <a:pt x="1701" y="908"/>
                    <a:pt x="1726" y="795"/>
                    <a:pt x="1726" y="669"/>
                  </a:cubicBezTo>
                  <a:cubicBezTo>
                    <a:pt x="1726" y="543"/>
                    <a:pt x="1689" y="417"/>
                    <a:pt x="1626" y="316"/>
                  </a:cubicBezTo>
                  <a:cubicBezTo>
                    <a:pt x="1550" y="215"/>
                    <a:pt x="1449" y="139"/>
                    <a:pt x="1336" y="89"/>
                  </a:cubicBezTo>
                  <a:cubicBezTo>
                    <a:pt x="1185" y="26"/>
                    <a:pt x="1046" y="1"/>
                    <a:pt x="895" y="1"/>
                  </a:cubicBezTo>
                  <a:close/>
                </a:path>
              </a:pathLst>
            </a:custGeom>
            <a:solidFill>
              <a:srgbClr val="FFD6E1"/>
            </a:solidFill>
            <a:ln>
              <a:noFill/>
            </a:ln>
          </p:spPr>
          <p:txBody>
            <a:bodyPr anchorCtr="0" anchor="b" bIns="91425" lIns="91425" spcFirstLastPara="1" rIns="91425" wrap="square" tIns="91425">
              <a:noAutofit/>
            </a:bodyPr>
            <a:lstStyle/>
            <a:p>
              <a:pPr indent="0" lvl="0" marL="0" rtl="0" algn="ctr">
                <a:spcBef>
                  <a:spcPts val="0"/>
                </a:spcBef>
                <a:spcAft>
                  <a:spcPts val="0"/>
                </a:spcAft>
                <a:buNone/>
              </a:pPr>
              <a:r>
                <a:t/>
              </a:r>
              <a:endParaRPr/>
            </a:p>
          </p:txBody>
        </p:sp>
        <p:sp>
          <p:nvSpPr>
            <p:cNvPr id="716" name="Google Shape;716;p34"/>
            <p:cNvSpPr/>
            <p:nvPr/>
          </p:nvSpPr>
          <p:spPr>
            <a:xfrm>
              <a:off x="2194075" y="875600"/>
              <a:ext cx="50750" cy="58450"/>
            </a:xfrm>
            <a:custGeom>
              <a:rect b="b" l="l" r="r" t="t"/>
              <a:pathLst>
                <a:path extrusionOk="0" h="2338" w="2030">
                  <a:moveTo>
                    <a:pt x="1015" y="451"/>
                  </a:moveTo>
                  <a:cubicBezTo>
                    <a:pt x="1138" y="451"/>
                    <a:pt x="1261" y="507"/>
                    <a:pt x="1337" y="621"/>
                  </a:cubicBezTo>
                  <a:cubicBezTo>
                    <a:pt x="1425" y="797"/>
                    <a:pt x="1475" y="986"/>
                    <a:pt x="1463" y="1175"/>
                  </a:cubicBezTo>
                  <a:cubicBezTo>
                    <a:pt x="1475" y="1364"/>
                    <a:pt x="1425" y="1553"/>
                    <a:pt x="1337" y="1717"/>
                  </a:cubicBezTo>
                  <a:cubicBezTo>
                    <a:pt x="1261" y="1837"/>
                    <a:pt x="1138" y="1897"/>
                    <a:pt x="1015" y="1897"/>
                  </a:cubicBezTo>
                  <a:cubicBezTo>
                    <a:pt x="892" y="1897"/>
                    <a:pt x="769" y="1837"/>
                    <a:pt x="694" y="1717"/>
                  </a:cubicBezTo>
                  <a:cubicBezTo>
                    <a:pt x="606" y="1553"/>
                    <a:pt x="568" y="1364"/>
                    <a:pt x="580" y="1175"/>
                  </a:cubicBezTo>
                  <a:cubicBezTo>
                    <a:pt x="568" y="986"/>
                    <a:pt x="606" y="797"/>
                    <a:pt x="694" y="621"/>
                  </a:cubicBezTo>
                  <a:cubicBezTo>
                    <a:pt x="769" y="507"/>
                    <a:pt x="892" y="451"/>
                    <a:pt x="1015" y="451"/>
                  </a:cubicBezTo>
                  <a:close/>
                  <a:moveTo>
                    <a:pt x="1015" y="0"/>
                  </a:moveTo>
                  <a:cubicBezTo>
                    <a:pt x="842" y="0"/>
                    <a:pt x="669" y="48"/>
                    <a:pt x="517" y="142"/>
                  </a:cubicBezTo>
                  <a:cubicBezTo>
                    <a:pt x="366" y="230"/>
                    <a:pt x="253" y="369"/>
                    <a:pt x="177" y="533"/>
                  </a:cubicBezTo>
                  <a:cubicBezTo>
                    <a:pt x="1" y="936"/>
                    <a:pt x="1" y="1390"/>
                    <a:pt x="177" y="1793"/>
                  </a:cubicBezTo>
                  <a:cubicBezTo>
                    <a:pt x="253" y="1957"/>
                    <a:pt x="366" y="2095"/>
                    <a:pt x="517" y="2196"/>
                  </a:cubicBezTo>
                  <a:cubicBezTo>
                    <a:pt x="669" y="2291"/>
                    <a:pt x="842" y="2338"/>
                    <a:pt x="1015" y="2338"/>
                  </a:cubicBezTo>
                  <a:cubicBezTo>
                    <a:pt x="1188" y="2338"/>
                    <a:pt x="1362" y="2291"/>
                    <a:pt x="1513" y="2196"/>
                  </a:cubicBezTo>
                  <a:cubicBezTo>
                    <a:pt x="1664" y="2108"/>
                    <a:pt x="1790" y="1969"/>
                    <a:pt x="1853" y="1805"/>
                  </a:cubicBezTo>
                  <a:cubicBezTo>
                    <a:pt x="2030" y="1402"/>
                    <a:pt x="2030" y="949"/>
                    <a:pt x="1853" y="545"/>
                  </a:cubicBezTo>
                  <a:cubicBezTo>
                    <a:pt x="1790" y="381"/>
                    <a:pt x="1664" y="243"/>
                    <a:pt x="1513" y="142"/>
                  </a:cubicBezTo>
                  <a:cubicBezTo>
                    <a:pt x="1362" y="48"/>
                    <a:pt x="1188" y="0"/>
                    <a:pt x="1015" y="0"/>
                  </a:cubicBezTo>
                  <a:close/>
                </a:path>
              </a:pathLst>
            </a:custGeom>
            <a:solidFill>
              <a:srgbClr val="FFD6E1"/>
            </a:solidFill>
            <a:ln>
              <a:noFill/>
            </a:ln>
          </p:spPr>
          <p:txBody>
            <a:bodyPr anchorCtr="0" anchor="b" bIns="91425" lIns="91425" spcFirstLastPara="1" rIns="91425" wrap="square" tIns="91425">
              <a:noAutofit/>
            </a:bodyPr>
            <a:lstStyle/>
            <a:p>
              <a:pPr indent="0" lvl="0" marL="0" rtl="0" algn="ctr">
                <a:spcBef>
                  <a:spcPts val="0"/>
                </a:spcBef>
                <a:spcAft>
                  <a:spcPts val="0"/>
                </a:spcAft>
                <a:buNone/>
              </a:pPr>
              <a:r>
                <a:t/>
              </a:r>
              <a:endParaRPr/>
            </a:p>
          </p:txBody>
        </p:sp>
        <p:sp>
          <p:nvSpPr>
            <p:cNvPr id="717" name="Google Shape;717;p34"/>
            <p:cNvSpPr/>
            <p:nvPr/>
          </p:nvSpPr>
          <p:spPr>
            <a:xfrm>
              <a:off x="2248900" y="875200"/>
              <a:ext cx="50425" cy="58625"/>
            </a:xfrm>
            <a:custGeom>
              <a:rect b="b" l="l" r="r" t="t"/>
              <a:pathLst>
                <a:path extrusionOk="0" h="2345" w="2017">
                  <a:moveTo>
                    <a:pt x="1002" y="467"/>
                  </a:moveTo>
                  <a:cubicBezTo>
                    <a:pt x="1125" y="467"/>
                    <a:pt x="1248" y="523"/>
                    <a:pt x="1323" y="637"/>
                  </a:cubicBezTo>
                  <a:cubicBezTo>
                    <a:pt x="1412" y="813"/>
                    <a:pt x="1462" y="1002"/>
                    <a:pt x="1449" y="1191"/>
                  </a:cubicBezTo>
                  <a:cubicBezTo>
                    <a:pt x="1462" y="1380"/>
                    <a:pt x="1412" y="1569"/>
                    <a:pt x="1323" y="1733"/>
                  </a:cubicBezTo>
                  <a:lnTo>
                    <a:pt x="1336" y="1733"/>
                  </a:lnTo>
                  <a:cubicBezTo>
                    <a:pt x="1260" y="1847"/>
                    <a:pt x="1134" y="1903"/>
                    <a:pt x="1010" y="1903"/>
                  </a:cubicBezTo>
                  <a:cubicBezTo>
                    <a:pt x="886" y="1903"/>
                    <a:pt x="763" y="1847"/>
                    <a:pt x="693" y="1733"/>
                  </a:cubicBezTo>
                  <a:cubicBezTo>
                    <a:pt x="593" y="1569"/>
                    <a:pt x="555" y="1380"/>
                    <a:pt x="567" y="1191"/>
                  </a:cubicBezTo>
                  <a:cubicBezTo>
                    <a:pt x="555" y="1002"/>
                    <a:pt x="593" y="813"/>
                    <a:pt x="681" y="637"/>
                  </a:cubicBezTo>
                  <a:cubicBezTo>
                    <a:pt x="756" y="523"/>
                    <a:pt x="879" y="467"/>
                    <a:pt x="1002" y="467"/>
                  </a:cubicBezTo>
                  <a:close/>
                  <a:moveTo>
                    <a:pt x="1001" y="1"/>
                  </a:moveTo>
                  <a:cubicBezTo>
                    <a:pt x="832" y="1"/>
                    <a:pt x="660" y="47"/>
                    <a:pt x="504" y="145"/>
                  </a:cubicBezTo>
                  <a:cubicBezTo>
                    <a:pt x="353" y="246"/>
                    <a:pt x="240" y="385"/>
                    <a:pt x="164" y="549"/>
                  </a:cubicBezTo>
                  <a:cubicBezTo>
                    <a:pt x="0" y="952"/>
                    <a:pt x="0" y="1406"/>
                    <a:pt x="164" y="1809"/>
                  </a:cubicBezTo>
                  <a:cubicBezTo>
                    <a:pt x="240" y="1973"/>
                    <a:pt x="353" y="2111"/>
                    <a:pt x="504" y="2212"/>
                  </a:cubicBezTo>
                  <a:cubicBezTo>
                    <a:pt x="656" y="2300"/>
                    <a:pt x="829" y="2344"/>
                    <a:pt x="1002" y="2344"/>
                  </a:cubicBezTo>
                  <a:cubicBezTo>
                    <a:pt x="1175" y="2344"/>
                    <a:pt x="1349" y="2300"/>
                    <a:pt x="1500" y="2212"/>
                  </a:cubicBezTo>
                  <a:cubicBezTo>
                    <a:pt x="1651" y="2111"/>
                    <a:pt x="1777" y="1973"/>
                    <a:pt x="1840" y="1809"/>
                  </a:cubicBezTo>
                  <a:cubicBezTo>
                    <a:pt x="2017" y="1406"/>
                    <a:pt x="2017" y="952"/>
                    <a:pt x="1840" y="549"/>
                  </a:cubicBezTo>
                  <a:cubicBezTo>
                    <a:pt x="1687" y="200"/>
                    <a:pt x="1351" y="1"/>
                    <a:pt x="1001" y="1"/>
                  </a:cubicBezTo>
                  <a:close/>
                </a:path>
              </a:pathLst>
            </a:custGeom>
            <a:solidFill>
              <a:srgbClr val="FFD6E1"/>
            </a:solidFill>
            <a:ln>
              <a:noFill/>
            </a:ln>
          </p:spPr>
          <p:txBody>
            <a:bodyPr anchorCtr="0" anchor="b" bIns="91425" lIns="91425" spcFirstLastPara="1" rIns="91425" wrap="square" tIns="91425">
              <a:noAutofit/>
            </a:bodyPr>
            <a:lstStyle/>
            <a:p>
              <a:pPr indent="0" lvl="0" marL="0" rtl="0" algn="ctr">
                <a:spcBef>
                  <a:spcPts val="0"/>
                </a:spcBef>
                <a:spcAft>
                  <a:spcPts val="0"/>
                </a:spcAft>
                <a:buNone/>
              </a:pPr>
              <a:r>
                <a:t/>
              </a:r>
              <a:endParaRPr/>
            </a:p>
          </p:txBody>
        </p:sp>
        <p:sp>
          <p:nvSpPr>
            <p:cNvPr id="718" name="Google Shape;718;p34"/>
            <p:cNvSpPr/>
            <p:nvPr/>
          </p:nvSpPr>
          <p:spPr>
            <a:xfrm>
              <a:off x="2342450" y="1027200"/>
              <a:ext cx="1966725" cy="25"/>
            </a:xfrm>
            <a:custGeom>
              <a:rect b="b" l="l" r="r" t="t"/>
              <a:pathLst>
                <a:path extrusionOk="0" h="1" w="78669">
                  <a:moveTo>
                    <a:pt x="1" y="0"/>
                  </a:moveTo>
                  <a:lnTo>
                    <a:pt x="78668" y="0"/>
                  </a:lnTo>
                </a:path>
              </a:pathLst>
            </a:custGeom>
            <a:solidFill>
              <a:srgbClr val="FFD6E1"/>
            </a:solidFill>
            <a:ln>
              <a:noFill/>
            </a:ln>
          </p:spPr>
          <p:txBody>
            <a:bodyPr anchorCtr="0" anchor="b" bIns="91425" lIns="91425" spcFirstLastPara="1" rIns="91425" wrap="square" tIns="91425">
              <a:noAutofit/>
            </a:bodyPr>
            <a:lstStyle/>
            <a:p>
              <a:pPr indent="0" lvl="0" marL="0" rtl="0" algn="ctr">
                <a:spcBef>
                  <a:spcPts val="0"/>
                </a:spcBef>
                <a:spcAft>
                  <a:spcPts val="0"/>
                </a:spcAft>
                <a:buNone/>
              </a:pPr>
              <a:r>
                <a:t/>
              </a:r>
              <a:endParaRPr/>
            </a:p>
          </p:txBody>
        </p:sp>
        <p:sp>
          <p:nvSpPr>
            <p:cNvPr id="719" name="Google Shape;719;p34"/>
            <p:cNvSpPr/>
            <p:nvPr/>
          </p:nvSpPr>
          <p:spPr>
            <a:xfrm>
              <a:off x="2342450" y="1025300"/>
              <a:ext cx="1966725" cy="3825"/>
            </a:xfrm>
            <a:custGeom>
              <a:rect b="b" l="l" r="r" t="t"/>
              <a:pathLst>
                <a:path extrusionOk="0" h="153" w="78669">
                  <a:moveTo>
                    <a:pt x="1" y="1"/>
                  </a:moveTo>
                  <a:lnTo>
                    <a:pt x="1" y="152"/>
                  </a:lnTo>
                  <a:lnTo>
                    <a:pt x="78668" y="152"/>
                  </a:lnTo>
                  <a:lnTo>
                    <a:pt x="78668" y="1"/>
                  </a:lnTo>
                  <a:close/>
                </a:path>
              </a:pathLst>
            </a:custGeom>
            <a:solidFill>
              <a:srgbClr val="FFD6E1"/>
            </a:solidFill>
            <a:ln>
              <a:noFill/>
            </a:ln>
          </p:spPr>
          <p:txBody>
            <a:bodyPr anchorCtr="0" anchor="b" bIns="91425" lIns="91425" spcFirstLastPara="1" rIns="91425" wrap="square" tIns="91425">
              <a:noAutofit/>
            </a:bodyPr>
            <a:lstStyle/>
            <a:p>
              <a:pPr indent="0" lvl="0" marL="0" rtl="0" algn="ctr">
                <a:spcBef>
                  <a:spcPts val="0"/>
                </a:spcBef>
                <a:spcAft>
                  <a:spcPts val="0"/>
                </a:spcAft>
                <a:buNone/>
              </a:pPr>
              <a:r>
                <a:t/>
              </a:r>
              <a:endParaRPr/>
            </a:p>
          </p:txBody>
        </p:sp>
        <p:sp>
          <p:nvSpPr>
            <p:cNvPr id="720" name="Google Shape;720;p34"/>
            <p:cNvSpPr/>
            <p:nvPr/>
          </p:nvSpPr>
          <p:spPr>
            <a:xfrm>
              <a:off x="2144000" y="1015225"/>
              <a:ext cx="45075" cy="57100"/>
            </a:xfrm>
            <a:custGeom>
              <a:rect b="b" l="l" r="r" t="t"/>
              <a:pathLst>
                <a:path extrusionOk="0" h="2284" w="1803">
                  <a:moveTo>
                    <a:pt x="126" y="1"/>
                  </a:moveTo>
                  <a:lnTo>
                    <a:pt x="126" y="416"/>
                  </a:lnTo>
                  <a:lnTo>
                    <a:pt x="1084" y="416"/>
                  </a:lnTo>
                  <a:lnTo>
                    <a:pt x="618" y="946"/>
                  </a:lnTo>
                  <a:lnTo>
                    <a:pt x="618" y="1286"/>
                  </a:lnTo>
                  <a:lnTo>
                    <a:pt x="857" y="1286"/>
                  </a:lnTo>
                  <a:cubicBezTo>
                    <a:pt x="1134" y="1286"/>
                    <a:pt x="1273" y="1387"/>
                    <a:pt x="1273" y="1563"/>
                  </a:cubicBezTo>
                  <a:cubicBezTo>
                    <a:pt x="1273" y="1651"/>
                    <a:pt x="1235" y="1740"/>
                    <a:pt x="1160" y="1777"/>
                  </a:cubicBezTo>
                  <a:cubicBezTo>
                    <a:pt x="1086" y="1830"/>
                    <a:pt x="995" y="1856"/>
                    <a:pt x="901" y="1856"/>
                  </a:cubicBezTo>
                  <a:cubicBezTo>
                    <a:pt x="882" y="1856"/>
                    <a:pt x="863" y="1855"/>
                    <a:pt x="845" y="1853"/>
                  </a:cubicBezTo>
                  <a:cubicBezTo>
                    <a:pt x="731" y="1853"/>
                    <a:pt x="618" y="1840"/>
                    <a:pt x="504" y="1803"/>
                  </a:cubicBezTo>
                  <a:cubicBezTo>
                    <a:pt x="391" y="1765"/>
                    <a:pt x="290" y="1714"/>
                    <a:pt x="202" y="1651"/>
                  </a:cubicBezTo>
                  <a:lnTo>
                    <a:pt x="0" y="2042"/>
                  </a:lnTo>
                  <a:cubicBezTo>
                    <a:pt x="114" y="2130"/>
                    <a:pt x="252" y="2193"/>
                    <a:pt x="391" y="2218"/>
                  </a:cubicBezTo>
                  <a:cubicBezTo>
                    <a:pt x="542" y="2269"/>
                    <a:pt x="706" y="2281"/>
                    <a:pt x="870" y="2281"/>
                  </a:cubicBezTo>
                  <a:cubicBezTo>
                    <a:pt x="893" y="2283"/>
                    <a:pt x="915" y="2284"/>
                    <a:pt x="938" y="2284"/>
                  </a:cubicBezTo>
                  <a:cubicBezTo>
                    <a:pt x="1092" y="2284"/>
                    <a:pt x="1244" y="2248"/>
                    <a:pt x="1386" y="2193"/>
                  </a:cubicBezTo>
                  <a:cubicBezTo>
                    <a:pt x="1512" y="2130"/>
                    <a:pt x="1613" y="2042"/>
                    <a:pt x="1701" y="1916"/>
                  </a:cubicBezTo>
                  <a:cubicBezTo>
                    <a:pt x="1764" y="1815"/>
                    <a:pt x="1802" y="1689"/>
                    <a:pt x="1802" y="1563"/>
                  </a:cubicBezTo>
                  <a:cubicBezTo>
                    <a:pt x="1802" y="1399"/>
                    <a:pt x="1752" y="1248"/>
                    <a:pt x="1638" y="1135"/>
                  </a:cubicBezTo>
                  <a:cubicBezTo>
                    <a:pt x="1512" y="1009"/>
                    <a:pt x="1361" y="933"/>
                    <a:pt x="1185" y="908"/>
                  </a:cubicBezTo>
                  <a:lnTo>
                    <a:pt x="1701" y="328"/>
                  </a:lnTo>
                  <a:lnTo>
                    <a:pt x="1701" y="1"/>
                  </a:lnTo>
                  <a:close/>
                </a:path>
              </a:pathLst>
            </a:custGeom>
            <a:solidFill>
              <a:srgbClr val="FFD6E1"/>
            </a:solidFill>
            <a:ln>
              <a:noFill/>
            </a:ln>
          </p:spPr>
          <p:txBody>
            <a:bodyPr anchorCtr="0" anchor="b" bIns="91425" lIns="91425" spcFirstLastPara="1" rIns="91425" wrap="square" tIns="91425">
              <a:noAutofit/>
            </a:bodyPr>
            <a:lstStyle/>
            <a:p>
              <a:pPr indent="0" lvl="0" marL="0" rtl="0" algn="ctr">
                <a:spcBef>
                  <a:spcPts val="0"/>
                </a:spcBef>
                <a:spcAft>
                  <a:spcPts val="0"/>
                </a:spcAft>
                <a:buNone/>
              </a:pPr>
              <a:r>
                <a:t/>
              </a:r>
              <a:endParaRPr/>
            </a:p>
          </p:txBody>
        </p:sp>
        <p:sp>
          <p:nvSpPr>
            <p:cNvPr id="721" name="Google Shape;721;p34"/>
            <p:cNvSpPr/>
            <p:nvPr/>
          </p:nvSpPr>
          <p:spPr>
            <a:xfrm>
              <a:off x="2193775" y="1013900"/>
              <a:ext cx="50425" cy="58450"/>
            </a:xfrm>
            <a:custGeom>
              <a:rect b="b" l="l" r="r" t="t"/>
              <a:pathLst>
                <a:path extrusionOk="0" h="2338" w="2017">
                  <a:moveTo>
                    <a:pt x="1015" y="451"/>
                  </a:moveTo>
                  <a:cubicBezTo>
                    <a:pt x="1137" y="451"/>
                    <a:pt x="1260" y="507"/>
                    <a:pt x="1336" y="621"/>
                  </a:cubicBezTo>
                  <a:cubicBezTo>
                    <a:pt x="1500" y="973"/>
                    <a:pt x="1500" y="1377"/>
                    <a:pt x="1336" y="1730"/>
                  </a:cubicBezTo>
                  <a:cubicBezTo>
                    <a:pt x="1260" y="1843"/>
                    <a:pt x="1137" y="1900"/>
                    <a:pt x="1015" y="1900"/>
                  </a:cubicBezTo>
                  <a:cubicBezTo>
                    <a:pt x="892" y="1900"/>
                    <a:pt x="769" y="1843"/>
                    <a:pt x="693" y="1730"/>
                  </a:cubicBezTo>
                  <a:cubicBezTo>
                    <a:pt x="529" y="1377"/>
                    <a:pt x="529" y="973"/>
                    <a:pt x="693" y="621"/>
                  </a:cubicBezTo>
                  <a:cubicBezTo>
                    <a:pt x="769" y="507"/>
                    <a:pt x="892" y="451"/>
                    <a:pt x="1015" y="451"/>
                  </a:cubicBezTo>
                  <a:close/>
                  <a:moveTo>
                    <a:pt x="1015" y="0"/>
                  </a:moveTo>
                  <a:cubicBezTo>
                    <a:pt x="841" y="0"/>
                    <a:pt x="668" y="47"/>
                    <a:pt x="517" y="142"/>
                  </a:cubicBezTo>
                  <a:cubicBezTo>
                    <a:pt x="366" y="243"/>
                    <a:pt x="240" y="381"/>
                    <a:pt x="177" y="545"/>
                  </a:cubicBezTo>
                  <a:cubicBezTo>
                    <a:pt x="0" y="948"/>
                    <a:pt x="0" y="1402"/>
                    <a:pt x="177" y="1805"/>
                  </a:cubicBezTo>
                  <a:cubicBezTo>
                    <a:pt x="240" y="1969"/>
                    <a:pt x="366" y="2108"/>
                    <a:pt x="517" y="2196"/>
                  </a:cubicBezTo>
                  <a:cubicBezTo>
                    <a:pt x="668" y="2290"/>
                    <a:pt x="841" y="2338"/>
                    <a:pt x="1015" y="2338"/>
                  </a:cubicBezTo>
                  <a:cubicBezTo>
                    <a:pt x="1188" y="2338"/>
                    <a:pt x="1361" y="2290"/>
                    <a:pt x="1512" y="2196"/>
                  </a:cubicBezTo>
                  <a:cubicBezTo>
                    <a:pt x="1664" y="2108"/>
                    <a:pt x="1777" y="1969"/>
                    <a:pt x="1853" y="1805"/>
                  </a:cubicBezTo>
                  <a:cubicBezTo>
                    <a:pt x="2016" y="1402"/>
                    <a:pt x="2016" y="948"/>
                    <a:pt x="1853" y="545"/>
                  </a:cubicBezTo>
                  <a:cubicBezTo>
                    <a:pt x="1777" y="381"/>
                    <a:pt x="1664" y="243"/>
                    <a:pt x="1512" y="142"/>
                  </a:cubicBezTo>
                  <a:cubicBezTo>
                    <a:pt x="1361" y="47"/>
                    <a:pt x="1188" y="0"/>
                    <a:pt x="1015" y="0"/>
                  </a:cubicBezTo>
                  <a:close/>
                </a:path>
              </a:pathLst>
            </a:custGeom>
            <a:solidFill>
              <a:srgbClr val="FFD6E1"/>
            </a:solidFill>
            <a:ln>
              <a:noFill/>
            </a:ln>
          </p:spPr>
          <p:txBody>
            <a:bodyPr anchorCtr="0" anchor="b" bIns="91425" lIns="91425" spcFirstLastPara="1" rIns="91425" wrap="square" tIns="91425">
              <a:noAutofit/>
            </a:bodyPr>
            <a:lstStyle/>
            <a:p>
              <a:pPr indent="0" lvl="0" marL="0" rtl="0" algn="ctr">
                <a:spcBef>
                  <a:spcPts val="0"/>
                </a:spcBef>
                <a:spcAft>
                  <a:spcPts val="0"/>
                </a:spcAft>
                <a:buNone/>
              </a:pPr>
              <a:r>
                <a:t/>
              </a:r>
              <a:endParaRPr/>
            </a:p>
          </p:txBody>
        </p:sp>
        <p:sp>
          <p:nvSpPr>
            <p:cNvPr id="722" name="Google Shape;722;p34"/>
            <p:cNvSpPr/>
            <p:nvPr/>
          </p:nvSpPr>
          <p:spPr>
            <a:xfrm>
              <a:off x="2248575" y="1013900"/>
              <a:ext cx="50425" cy="58425"/>
            </a:xfrm>
            <a:custGeom>
              <a:rect b="b" l="l" r="r" t="t"/>
              <a:pathLst>
                <a:path extrusionOk="0" h="2337" w="2017">
                  <a:moveTo>
                    <a:pt x="1009" y="451"/>
                  </a:moveTo>
                  <a:cubicBezTo>
                    <a:pt x="1135" y="451"/>
                    <a:pt x="1261" y="507"/>
                    <a:pt x="1336" y="621"/>
                  </a:cubicBezTo>
                  <a:cubicBezTo>
                    <a:pt x="1488" y="973"/>
                    <a:pt x="1488" y="1377"/>
                    <a:pt x="1336" y="1730"/>
                  </a:cubicBezTo>
                  <a:cubicBezTo>
                    <a:pt x="1261" y="1843"/>
                    <a:pt x="1135" y="1900"/>
                    <a:pt x="1009" y="1900"/>
                  </a:cubicBezTo>
                  <a:cubicBezTo>
                    <a:pt x="883" y="1900"/>
                    <a:pt x="757" y="1843"/>
                    <a:pt x="681" y="1730"/>
                  </a:cubicBezTo>
                  <a:cubicBezTo>
                    <a:pt x="530" y="1377"/>
                    <a:pt x="530" y="973"/>
                    <a:pt x="681" y="621"/>
                  </a:cubicBezTo>
                  <a:cubicBezTo>
                    <a:pt x="757" y="507"/>
                    <a:pt x="883" y="451"/>
                    <a:pt x="1009" y="451"/>
                  </a:cubicBezTo>
                  <a:close/>
                  <a:moveTo>
                    <a:pt x="1009" y="0"/>
                  </a:moveTo>
                  <a:cubicBezTo>
                    <a:pt x="836" y="0"/>
                    <a:pt x="662" y="47"/>
                    <a:pt x="505" y="142"/>
                  </a:cubicBezTo>
                  <a:cubicBezTo>
                    <a:pt x="354" y="243"/>
                    <a:pt x="240" y="381"/>
                    <a:pt x="165" y="545"/>
                  </a:cubicBezTo>
                  <a:cubicBezTo>
                    <a:pt x="1" y="948"/>
                    <a:pt x="1" y="1402"/>
                    <a:pt x="165" y="1805"/>
                  </a:cubicBezTo>
                  <a:cubicBezTo>
                    <a:pt x="240" y="1969"/>
                    <a:pt x="354" y="2108"/>
                    <a:pt x="505" y="2196"/>
                  </a:cubicBezTo>
                  <a:cubicBezTo>
                    <a:pt x="641" y="2286"/>
                    <a:pt x="797" y="2336"/>
                    <a:pt x="955" y="2336"/>
                  </a:cubicBezTo>
                  <a:cubicBezTo>
                    <a:pt x="973" y="2336"/>
                    <a:pt x="991" y="2336"/>
                    <a:pt x="1009" y="2334"/>
                  </a:cubicBezTo>
                  <a:cubicBezTo>
                    <a:pt x="1019" y="2335"/>
                    <a:pt x="1029" y="2335"/>
                    <a:pt x="1039" y="2335"/>
                  </a:cubicBezTo>
                  <a:cubicBezTo>
                    <a:pt x="1392" y="2335"/>
                    <a:pt x="1706" y="2124"/>
                    <a:pt x="1853" y="1805"/>
                  </a:cubicBezTo>
                  <a:cubicBezTo>
                    <a:pt x="2017" y="1402"/>
                    <a:pt x="2017" y="948"/>
                    <a:pt x="1853" y="545"/>
                  </a:cubicBezTo>
                  <a:cubicBezTo>
                    <a:pt x="1777" y="381"/>
                    <a:pt x="1651" y="243"/>
                    <a:pt x="1513" y="142"/>
                  </a:cubicBezTo>
                  <a:cubicBezTo>
                    <a:pt x="1355" y="47"/>
                    <a:pt x="1182" y="0"/>
                    <a:pt x="1009" y="0"/>
                  </a:cubicBezTo>
                  <a:close/>
                </a:path>
              </a:pathLst>
            </a:custGeom>
            <a:solidFill>
              <a:srgbClr val="FFD6E1"/>
            </a:solidFill>
            <a:ln>
              <a:noFill/>
            </a:ln>
          </p:spPr>
          <p:txBody>
            <a:bodyPr anchorCtr="0" anchor="b" bIns="91425" lIns="91425" spcFirstLastPara="1" rIns="91425" wrap="square" tIns="91425">
              <a:noAutofit/>
            </a:bodyPr>
            <a:lstStyle/>
            <a:p>
              <a:pPr indent="0" lvl="0" marL="0" rtl="0" algn="ctr">
                <a:spcBef>
                  <a:spcPts val="0"/>
                </a:spcBef>
                <a:spcAft>
                  <a:spcPts val="0"/>
                </a:spcAft>
                <a:buNone/>
              </a:pPr>
              <a:r>
                <a:t/>
              </a:r>
              <a:endParaRPr/>
            </a:p>
          </p:txBody>
        </p:sp>
        <p:sp>
          <p:nvSpPr>
            <p:cNvPr id="723" name="Google Shape;723;p34"/>
            <p:cNvSpPr/>
            <p:nvPr/>
          </p:nvSpPr>
          <p:spPr>
            <a:xfrm>
              <a:off x="2342150" y="1165800"/>
              <a:ext cx="1966700" cy="25"/>
            </a:xfrm>
            <a:custGeom>
              <a:rect b="b" l="l" r="r" t="t"/>
              <a:pathLst>
                <a:path extrusionOk="0" h="1" w="78668">
                  <a:moveTo>
                    <a:pt x="0" y="1"/>
                  </a:moveTo>
                  <a:lnTo>
                    <a:pt x="78667" y="1"/>
                  </a:lnTo>
                </a:path>
              </a:pathLst>
            </a:custGeom>
            <a:solidFill>
              <a:srgbClr val="FFD6E1"/>
            </a:solidFill>
            <a:ln>
              <a:noFill/>
            </a:ln>
          </p:spPr>
          <p:txBody>
            <a:bodyPr anchorCtr="0" anchor="b" bIns="91425" lIns="91425" spcFirstLastPara="1" rIns="91425" wrap="square" tIns="91425">
              <a:noAutofit/>
            </a:bodyPr>
            <a:lstStyle/>
            <a:p>
              <a:pPr indent="0" lvl="0" marL="0" rtl="0" algn="ctr">
                <a:spcBef>
                  <a:spcPts val="0"/>
                </a:spcBef>
                <a:spcAft>
                  <a:spcPts val="0"/>
                </a:spcAft>
                <a:buNone/>
              </a:pPr>
              <a:r>
                <a:t/>
              </a:r>
              <a:endParaRPr/>
            </a:p>
          </p:txBody>
        </p:sp>
        <p:sp>
          <p:nvSpPr>
            <p:cNvPr id="724" name="Google Shape;724;p34"/>
            <p:cNvSpPr/>
            <p:nvPr/>
          </p:nvSpPr>
          <p:spPr>
            <a:xfrm>
              <a:off x="2342150" y="1163600"/>
              <a:ext cx="1966700" cy="4125"/>
            </a:xfrm>
            <a:custGeom>
              <a:rect b="b" l="l" r="r" t="t"/>
              <a:pathLst>
                <a:path extrusionOk="0" h="165" w="78668">
                  <a:moveTo>
                    <a:pt x="0" y="1"/>
                  </a:moveTo>
                  <a:lnTo>
                    <a:pt x="0" y="164"/>
                  </a:lnTo>
                  <a:lnTo>
                    <a:pt x="78667" y="164"/>
                  </a:lnTo>
                  <a:lnTo>
                    <a:pt x="78667" y="1"/>
                  </a:lnTo>
                  <a:close/>
                </a:path>
              </a:pathLst>
            </a:custGeom>
            <a:solidFill>
              <a:srgbClr val="FFD6E1"/>
            </a:solidFill>
            <a:ln>
              <a:noFill/>
            </a:ln>
          </p:spPr>
          <p:txBody>
            <a:bodyPr anchorCtr="0" anchor="b" bIns="91425" lIns="91425" spcFirstLastPara="1" rIns="91425" wrap="square" tIns="91425">
              <a:noAutofit/>
            </a:bodyPr>
            <a:lstStyle/>
            <a:p>
              <a:pPr indent="0" lvl="0" marL="0" rtl="0" algn="ctr">
                <a:spcBef>
                  <a:spcPts val="0"/>
                </a:spcBef>
                <a:spcAft>
                  <a:spcPts val="0"/>
                </a:spcAft>
                <a:buNone/>
              </a:pPr>
              <a:r>
                <a:t/>
              </a:r>
              <a:endParaRPr/>
            </a:p>
          </p:txBody>
        </p:sp>
        <p:sp>
          <p:nvSpPr>
            <p:cNvPr id="725" name="Google Shape;725;p34"/>
            <p:cNvSpPr/>
            <p:nvPr/>
          </p:nvSpPr>
          <p:spPr>
            <a:xfrm>
              <a:off x="2145875" y="1152500"/>
              <a:ext cx="50450" cy="58450"/>
            </a:xfrm>
            <a:custGeom>
              <a:rect b="b" l="l" r="r" t="t"/>
              <a:pathLst>
                <a:path extrusionOk="0" h="2338" w="2018">
                  <a:moveTo>
                    <a:pt x="1003" y="451"/>
                  </a:moveTo>
                  <a:cubicBezTo>
                    <a:pt x="1126" y="451"/>
                    <a:pt x="1248" y="508"/>
                    <a:pt x="1324" y="621"/>
                  </a:cubicBezTo>
                  <a:cubicBezTo>
                    <a:pt x="1488" y="974"/>
                    <a:pt x="1488" y="1365"/>
                    <a:pt x="1324" y="1717"/>
                  </a:cubicBezTo>
                  <a:cubicBezTo>
                    <a:pt x="1255" y="1837"/>
                    <a:pt x="1132" y="1897"/>
                    <a:pt x="1007" y="1897"/>
                  </a:cubicBezTo>
                  <a:cubicBezTo>
                    <a:pt x="883" y="1897"/>
                    <a:pt x="757" y="1837"/>
                    <a:pt x="681" y="1717"/>
                  </a:cubicBezTo>
                  <a:cubicBezTo>
                    <a:pt x="530" y="1365"/>
                    <a:pt x="530" y="974"/>
                    <a:pt x="681" y="621"/>
                  </a:cubicBezTo>
                  <a:cubicBezTo>
                    <a:pt x="757" y="508"/>
                    <a:pt x="880" y="451"/>
                    <a:pt x="1003" y="451"/>
                  </a:cubicBezTo>
                  <a:close/>
                  <a:moveTo>
                    <a:pt x="1003" y="0"/>
                  </a:moveTo>
                  <a:cubicBezTo>
                    <a:pt x="829" y="0"/>
                    <a:pt x="656" y="48"/>
                    <a:pt x="505" y="142"/>
                  </a:cubicBezTo>
                  <a:cubicBezTo>
                    <a:pt x="354" y="243"/>
                    <a:pt x="240" y="382"/>
                    <a:pt x="165" y="545"/>
                  </a:cubicBezTo>
                  <a:cubicBezTo>
                    <a:pt x="1" y="949"/>
                    <a:pt x="1" y="1390"/>
                    <a:pt x="165" y="1793"/>
                  </a:cubicBezTo>
                  <a:cubicBezTo>
                    <a:pt x="240" y="1957"/>
                    <a:pt x="354" y="2095"/>
                    <a:pt x="505" y="2196"/>
                  </a:cubicBezTo>
                  <a:cubicBezTo>
                    <a:pt x="662" y="2291"/>
                    <a:pt x="836" y="2338"/>
                    <a:pt x="1007" y="2338"/>
                  </a:cubicBezTo>
                  <a:cubicBezTo>
                    <a:pt x="1179" y="2338"/>
                    <a:pt x="1349" y="2291"/>
                    <a:pt x="1500" y="2196"/>
                  </a:cubicBezTo>
                  <a:cubicBezTo>
                    <a:pt x="1652" y="2095"/>
                    <a:pt x="1778" y="1957"/>
                    <a:pt x="1853" y="1793"/>
                  </a:cubicBezTo>
                  <a:cubicBezTo>
                    <a:pt x="2017" y="1390"/>
                    <a:pt x="2017" y="949"/>
                    <a:pt x="1853" y="545"/>
                  </a:cubicBezTo>
                  <a:cubicBezTo>
                    <a:pt x="1778" y="382"/>
                    <a:pt x="1652" y="243"/>
                    <a:pt x="1500" y="142"/>
                  </a:cubicBezTo>
                  <a:cubicBezTo>
                    <a:pt x="1349" y="48"/>
                    <a:pt x="1176" y="0"/>
                    <a:pt x="1003" y="0"/>
                  </a:cubicBezTo>
                  <a:close/>
                </a:path>
              </a:pathLst>
            </a:custGeom>
            <a:solidFill>
              <a:srgbClr val="FFD6E1"/>
            </a:solidFill>
            <a:ln>
              <a:noFill/>
            </a:ln>
          </p:spPr>
          <p:txBody>
            <a:bodyPr anchorCtr="0" anchor="b" bIns="91425" lIns="91425" spcFirstLastPara="1" rIns="91425" wrap="square" tIns="91425">
              <a:noAutofit/>
            </a:bodyPr>
            <a:lstStyle/>
            <a:p>
              <a:pPr indent="0" lvl="0" marL="0" rtl="0" algn="ctr">
                <a:spcBef>
                  <a:spcPts val="0"/>
                </a:spcBef>
                <a:spcAft>
                  <a:spcPts val="0"/>
                </a:spcAft>
                <a:buNone/>
              </a:pPr>
              <a:r>
                <a:t/>
              </a:r>
              <a:endParaRPr/>
            </a:p>
          </p:txBody>
        </p:sp>
        <p:sp>
          <p:nvSpPr>
            <p:cNvPr id="726" name="Google Shape;726;p34"/>
            <p:cNvSpPr/>
            <p:nvPr/>
          </p:nvSpPr>
          <p:spPr>
            <a:xfrm>
              <a:off x="2342150" y="1304100"/>
              <a:ext cx="1966700" cy="25"/>
            </a:xfrm>
            <a:custGeom>
              <a:rect b="b" l="l" r="r" t="t"/>
              <a:pathLst>
                <a:path extrusionOk="0" h="1" w="78668">
                  <a:moveTo>
                    <a:pt x="0" y="1"/>
                  </a:moveTo>
                  <a:lnTo>
                    <a:pt x="78667" y="1"/>
                  </a:lnTo>
                </a:path>
              </a:pathLst>
            </a:custGeom>
            <a:solidFill>
              <a:srgbClr val="FFD6E1"/>
            </a:solidFill>
            <a:ln>
              <a:noFill/>
            </a:ln>
          </p:spPr>
          <p:txBody>
            <a:bodyPr anchorCtr="0" anchor="b" bIns="91425" lIns="91425" spcFirstLastPara="1" rIns="91425" wrap="square" tIns="91425">
              <a:noAutofit/>
            </a:bodyPr>
            <a:lstStyle/>
            <a:p>
              <a:pPr indent="0" lvl="0" marL="0" rtl="0" algn="ctr">
                <a:spcBef>
                  <a:spcPts val="0"/>
                </a:spcBef>
                <a:spcAft>
                  <a:spcPts val="0"/>
                </a:spcAft>
                <a:buNone/>
              </a:pPr>
              <a:r>
                <a:t/>
              </a:r>
              <a:endParaRPr/>
            </a:p>
          </p:txBody>
        </p:sp>
        <p:sp>
          <p:nvSpPr>
            <p:cNvPr id="727" name="Google Shape;727;p34"/>
            <p:cNvSpPr/>
            <p:nvPr/>
          </p:nvSpPr>
          <p:spPr>
            <a:xfrm>
              <a:off x="2342150" y="1302225"/>
              <a:ext cx="1966700" cy="4100"/>
            </a:xfrm>
            <a:custGeom>
              <a:rect b="b" l="l" r="r" t="t"/>
              <a:pathLst>
                <a:path extrusionOk="0" h="164" w="78668">
                  <a:moveTo>
                    <a:pt x="0" y="0"/>
                  </a:moveTo>
                  <a:lnTo>
                    <a:pt x="0" y="164"/>
                  </a:lnTo>
                  <a:lnTo>
                    <a:pt x="78667" y="164"/>
                  </a:lnTo>
                  <a:lnTo>
                    <a:pt x="78667" y="0"/>
                  </a:lnTo>
                  <a:close/>
                </a:path>
              </a:pathLst>
            </a:custGeom>
            <a:solidFill>
              <a:srgbClr val="FFD6E1"/>
            </a:solidFill>
            <a:ln>
              <a:noFill/>
            </a:ln>
          </p:spPr>
          <p:txBody>
            <a:bodyPr anchorCtr="0" anchor="b" bIns="91425" lIns="91425" spcFirstLastPara="1" rIns="91425" wrap="square" tIns="91425">
              <a:noAutofit/>
            </a:bodyPr>
            <a:lstStyle/>
            <a:p>
              <a:pPr indent="0" lvl="0" marL="0" rtl="0" algn="ctr">
                <a:spcBef>
                  <a:spcPts val="0"/>
                </a:spcBef>
                <a:spcAft>
                  <a:spcPts val="0"/>
                </a:spcAft>
                <a:buNone/>
              </a:pPr>
              <a:r>
                <a:t/>
              </a:r>
              <a:endParaRPr/>
            </a:p>
          </p:txBody>
        </p:sp>
        <p:sp>
          <p:nvSpPr>
            <p:cNvPr id="728" name="Google Shape;728;p34"/>
            <p:cNvSpPr/>
            <p:nvPr/>
          </p:nvSpPr>
          <p:spPr>
            <a:xfrm>
              <a:off x="2144300" y="1292125"/>
              <a:ext cx="24300" cy="56425"/>
            </a:xfrm>
            <a:custGeom>
              <a:rect b="b" l="l" r="r" t="t"/>
              <a:pathLst>
                <a:path extrusionOk="0" h="2257" w="972">
                  <a:moveTo>
                    <a:pt x="1" y="1"/>
                  </a:moveTo>
                  <a:lnTo>
                    <a:pt x="1" y="417"/>
                  </a:lnTo>
                  <a:lnTo>
                    <a:pt x="455" y="417"/>
                  </a:lnTo>
                  <a:lnTo>
                    <a:pt x="455" y="2256"/>
                  </a:lnTo>
                  <a:lnTo>
                    <a:pt x="971" y="2256"/>
                  </a:lnTo>
                  <a:lnTo>
                    <a:pt x="971" y="1"/>
                  </a:lnTo>
                  <a:close/>
                </a:path>
              </a:pathLst>
            </a:custGeom>
            <a:solidFill>
              <a:srgbClr val="FFD6E1"/>
            </a:solidFill>
            <a:ln>
              <a:noFill/>
            </a:ln>
          </p:spPr>
          <p:txBody>
            <a:bodyPr anchorCtr="0" anchor="b" bIns="91425" lIns="91425" spcFirstLastPara="1" rIns="91425" wrap="square" tIns="91425">
              <a:noAutofit/>
            </a:bodyPr>
            <a:lstStyle/>
            <a:p>
              <a:pPr indent="0" lvl="0" marL="0" rtl="0" algn="ctr">
                <a:spcBef>
                  <a:spcPts val="0"/>
                </a:spcBef>
                <a:spcAft>
                  <a:spcPts val="0"/>
                </a:spcAft>
                <a:buNone/>
              </a:pPr>
              <a:r>
                <a:t/>
              </a:r>
              <a:endParaRPr/>
            </a:p>
          </p:txBody>
        </p:sp>
        <p:sp>
          <p:nvSpPr>
            <p:cNvPr id="729" name="Google Shape;729;p34"/>
            <p:cNvSpPr/>
            <p:nvPr/>
          </p:nvSpPr>
          <p:spPr>
            <a:xfrm>
              <a:off x="2177375" y="1290800"/>
              <a:ext cx="50450" cy="58525"/>
            </a:xfrm>
            <a:custGeom>
              <a:rect b="b" l="l" r="r" t="t"/>
              <a:pathLst>
                <a:path extrusionOk="0" h="2341" w="2018">
                  <a:moveTo>
                    <a:pt x="1009" y="454"/>
                  </a:moveTo>
                  <a:cubicBezTo>
                    <a:pt x="1135" y="454"/>
                    <a:pt x="1261" y="514"/>
                    <a:pt x="1337" y="633"/>
                  </a:cubicBezTo>
                  <a:cubicBezTo>
                    <a:pt x="1488" y="974"/>
                    <a:pt x="1488" y="1377"/>
                    <a:pt x="1337" y="1730"/>
                  </a:cubicBezTo>
                  <a:cubicBezTo>
                    <a:pt x="1261" y="1849"/>
                    <a:pt x="1135" y="1909"/>
                    <a:pt x="1009" y="1909"/>
                  </a:cubicBezTo>
                  <a:cubicBezTo>
                    <a:pt x="883" y="1909"/>
                    <a:pt x="757" y="1849"/>
                    <a:pt x="681" y="1730"/>
                  </a:cubicBezTo>
                  <a:cubicBezTo>
                    <a:pt x="530" y="1377"/>
                    <a:pt x="530" y="974"/>
                    <a:pt x="681" y="633"/>
                  </a:cubicBezTo>
                  <a:cubicBezTo>
                    <a:pt x="757" y="514"/>
                    <a:pt x="883" y="454"/>
                    <a:pt x="1009" y="454"/>
                  </a:cubicBezTo>
                  <a:close/>
                  <a:moveTo>
                    <a:pt x="1007" y="0"/>
                  </a:moveTo>
                  <a:cubicBezTo>
                    <a:pt x="836" y="0"/>
                    <a:pt x="663" y="47"/>
                    <a:pt x="505" y="142"/>
                  </a:cubicBezTo>
                  <a:cubicBezTo>
                    <a:pt x="354" y="243"/>
                    <a:pt x="240" y="381"/>
                    <a:pt x="165" y="545"/>
                  </a:cubicBezTo>
                  <a:cubicBezTo>
                    <a:pt x="1" y="948"/>
                    <a:pt x="1" y="1402"/>
                    <a:pt x="165" y="1805"/>
                  </a:cubicBezTo>
                  <a:cubicBezTo>
                    <a:pt x="240" y="1969"/>
                    <a:pt x="354" y="2108"/>
                    <a:pt x="505" y="2209"/>
                  </a:cubicBezTo>
                  <a:cubicBezTo>
                    <a:pt x="663" y="2297"/>
                    <a:pt x="836" y="2341"/>
                    <a:pt x="1007" y="2341"/>
                  </a:cubicBezTo>
                  <a:cubicBezTo>
                    <a:pt x="1179" y="2341"/>
                    <a:pt x="1349" y="2297"/>
                    <a:pt x="1500" y="2209"/>
                  </a:cubicBezTo>
                  <a:cubicBezTo>
                    <a:pt x="1652" y="2108"/>
                    <a:pt x="1778" y="1969"/>
                    <a:pt x="1853" y="1805"/>
                  </a:cubicBezTo>
                  <a:cubicBezTo>
                    <a:pt x="2017" y="1402"/>
                    <a:pt x="2017" y="948"/>
                    <a:pt x="1853" y="545"/>
                  </a:cubicBezTo>
                  <a:cubicBezTo>
                    <a:pt x="1778" y="381"/>
                    <a:pt x="1652" y="243"/>
                    <a:pt x="1500" y="142"/>
                  </a:cubicBezTo>
                  <a:cubicBezTo>
                    <a:pt x="1349" y="47"/>
                    <a:pt x="1179" y="0"/>
                    <a:pt x="1007" y="0"/>
                  </a:cubicBezTo>
                  <a:close/>
                </a:path>
              </a:pathLst>
            </a:custGeom>
            <a:solidFill>
              <a:srgbClr val="FFD6E1"/>
            </a:solidFill>
            <a:ln>
              <a:noFill/>
            </a:ln>
          </p:spPr>
          <p:txBody>
            <a:bodyPr anchorCtr="0" anchor="b" bIns="91425" lIns="91425" spcFirstLastPara="1" rIns="91425" wrap="square" tIns="91425">
              <a:noAutofit/>
            </a:bodyPr>
            <a:lstStyle/>
            <a:p>
              <a:pPr indent="0" lvl="0" marL="0" rtl="0" algn="ctr">
                <a:spcBef>
                  <a:spcPts val="0"/>
                </a:spcBef>
                <a:spcAft>
                  <a:spcPts val="0"/>
                </a:spcAft>
                <a:buNone/>
              </a:pPr>
              <a:r>
                <a:t/>
              </a:r>
              <a:endParaRPr/>
            </a:p>
          </p:txBody>
        </p:sp>
        <p:sp>
          <p:nvSpPr>
            <p:cNvPr id="730" name="Google Shape;730;p34"/>
            <p:cNvSpPr/>
            <p:nvPr/>
          </p:nvSpPr>
          <p:spPr>
            <a:xfrm>
              <a:off x="2231875" y="1290925"/>
              <a:ext cx="50450" cy="58575"/>
            </a:xfrm>
            <a:custGeom>
              <a:rect b="b" l="l" r="r" t="t"/>
              <a:pathLst>
                <a:path extrusionOk="0" h="2343" w="2018">
                  <a:moveTo>
                    <a:pt x="994" y="451"/>
                  </a:moveTo>
                  <a:cubicBezTo>
                    <a:pt x="1003" y="451"/>
                    <a:pt x="1012" y="451"/>
                    <a:pt x="1022" y="452"/>
                  </a:cubicBezTo>
                  <a:cubicBezTo>
                    <a:pt x="1148" y="452"/>
                    <a:pt x="1274" y="515"/>
                    <a:pt x="1337" y="628"/>
                  </a:cubicBezTo>
                  <a:cubicBezTo>
                    <a:pt x="1500" y="969"/>
                    <a:pt x="1500" y="1372"/>
                    <a:pt x="1337" y="1725"/>
                  </a:cubicBezTo>
                  <a:cubicBezTo>
                    <a:pt x="1274" y="1838"/>
                    <a:pt x="1148" y="1901"/>
                    <a:pt x="1022" y="1901"/>
                  </a:cubicBezTo>
                  <a:cubicBezTo>
                    <a:pt x="896" y="1901"/>
                    <a:pt x="770" y="1838"/>
                    <a:pt x="707" y="1725"/>
                  </a:cubicBezTo>
                  <a:cubicBezTo>
                    <a:pt x="543" y="1372"/>
                    <a:pt x="543" y="969"/>
                    <a:pt x="707" y="628"/>
                  </a:cubicBezTo>
                  <a:cubicBezTo>
                    <a:pt x="765" y="523"/>
                    <a:pt x="878" y="451"/>
                    <a:pt x="994" y="451"/>
                  </a:cubicBezTo>
                  <a:close/>
                  <a:moveTo>
                    <a:pt x="1027" y="1"/>
                  </a:moveTo>
                  <a:cubicBezTo>
                    <a:pt x="678" y="1"/>
                    <a:pt x="340" y="198"/>
                    <a:pt x="177" y="540"/>
                  </a:cubicBezTo>
                  <a:cubicBezTo>
                    <a:pt x="1" y="943"/>
                    <a:pt x="1" y="1397"/>
                    <a:pt x="177" y="1800"/>
                  </a:cubicBezTo>
                  <a:cubicBezTo>
                    <a:pt x="240" y="1964"/>
                    <a:pt x="366" y="2103"/>
                    <a:pt x="518" y="2204"/>
                  </a:cubicBezTo>
                  <a:cubicBezTo>
                    <a:pt x="656" y="2292"/>
                    <a:pt x="833" y="2342"/>
                    <a:pt x="1009" y="2342"/>
                  </a:cubicBezTo>
                  <a:cubicBezTo>
                    <a:pt x="1374" y="2342"/>
                    <a:pt x="1715" y="2128"/>
                    <a:pt x="1853" y="1800"/>
                  </a:cubicBezTo>
                  <a:cubicBezTo>
                    <a:pt x="2017" y="1397"/>
                    <a:pt x="2017" y="943"/>
                    <a:pt x="1853" y="540"/>
                  </a:cubicBezTo>
                  <a:cubicBezTo>
                    <a:pt x="1778" y="376"/>
                    <a:pt x="1664" y="238"/>
                    <a:pt x="1513" y="137"/>
                  </a:cubicBezTo>
                  <a:cubicBezTo>
                    <a:pt x="1360" y="44"/>
                    <a:pt x="1192" y="1"/>
                    <a:pt x="1027" y="1"/>
                  </a:cubicBezTo>
                  <a:close/>
                </a:path>
              </a:pathLst>
            </a:custGeom>
            <a:solidFill>
              <a:srgbClr val="FFD6E1"/>
            </a:solidFill>
            <a:ln>
              <a:noFill/>
            </a:ln>
          </p:spPr>
          <p:txBody>
            <a:bodyPr anchorCtr="0" anchor="b" bIns="91425" lIns="91425" spcFirstLastPara="1" rIns="91425" wrap="square" tIns="91425">
              <a:noAutofit/>
            </a:bodyPr>
            <a:lstStyle/>
            <a:p>
              <a:pPr indent="0" lvl="0" marL="0" rtl="0" algn="ctr">
                <a:spcBef>
                  <a:spcPts val="0"/>
                </a:spcBef>
                <a:spcAft>
                  <a:spcPts val="0"/>
                </a:spcAft>
                <a:buNone/>
              </a:pPr>
              <a:r>
                <a:t/>
              </a:r>
              <a:endParaRPr/>
            </a:p>
          </p:txBody>
        </p:sp>
        <p:sp>
          <p:nvSpPr>
            <p:cNvPr id="731" name="Google Shape;731;p34"/>
            <p:cNvSpPr/>
            <p:nvPr/>
          </p:nvSpPr>
          <p:spPr>
            <a:xfrm>
              <a:off x="2342775" y="1442725"/>
              <a:ext cx="1966700" cy="25"/>
            </a:xfrm>
            <a:custGeom>
              <a:rect b="b" l="l" r="r" t="t"/>
              <a:pathLst>
                <a:path extrusionOk="0" h="1" w="78668">
                  <a:moveTo>
                    <a:pt x="0" y="0"/>
                  </a:moveTo>
                  <a:lnTo>
                    <a:pt x="78668" y="0"/>
                  </a:lnTo>
                </a:path>
              </a:pathLst>
            </a:custGeom>
            <a:solidFill>
              <a:srgbClr val="FFD6E1"/>
            </a:solidFill>
            <a:ln>
              <a:noFill/>
            </a:ln>
          </p:spPr>
          <p:txBody>
            <a:bodyPr anchorCtr="0" anchor="b" bIns="91425" lIns="91425" spcFirstLastPara="1" rIns="91425" wrap="square" tIns="91425">
              <a:noAutofit/>
            </a:bodyPr>
            <a:lstStyle/>
            <a:p>
              <a:pPr indent="0" lvl="0" marL="0" rtl="0" algn="ctr">
                <a:spcBef>
                  <a:spcPts val="0"/>
                </a:spcBef>
                <a:spcAft>
                  <a:spcPts val="0"/>
                </a:spcAft>
                <a:buNone/>
              </a:pPr>
              <a:r>
                <a:t/>
              </a:r>
              <a:endParaRPr/>
            </a:p>
          </p:txBody>
        </p:sp>
        <p:sp>
          <p:nvSpPr>
            <p:cNvPr id="732" name="Google Shape;732;p34"/>
            <p:cNvSpPr/>
            <p:nvPr/>
          </p:nvSpPr>
          <p:spPr>
            <a:xfrm>
              <a:off x="2342775" y="1440825"/>
              <a:ext cx="1966700" cy="3800"/>
            </a:xfrm>
            <a:custGeom>
              <a:rect b="b" l="l" r="r" t="t"/>
              <a:pathLst>
                <a:path extrusionOk="0" h="152" w="78668">
                  <a:moveTo>
                    <a:pt x="0" y="0"/>
                  </a:moveTo>
                  <a:lnTo>
                    <a:pt x="0" y="152"/>
                  </a:lnTo>
                  <a:lnTo>
                    <a:pt x="78668" y="152"/>
                  </a:lnTo>
                  <a:lnTo>
                    <a:pt x="78668" y="0"/>
                  </a:lnTo>
                  <a:close/>
                </a:path>
              </a:pathLst>
            </a:custGeom>
            <a:solidFill>
              <a:srgbClr val="FFD6E1"/>
            </a:solidFill>
            <a:ln>
              <a:noFill/>
            </a:ln>
          </p:spPr>
          <p:txBody>
            <a:bodyPr anchorCtr="0" anchor="b" bIns="91425" lIns="91425" spcFirstLastPara="1" rIns="91425" wrap="square" tIns="91425">
              <a:noAutofit/>
            </a:bodyPr>
            <a:lstStyle/>
            <a:p>
              <a:pPr indent="0" lvl="0" marL="0" rtl="0" algn="ctr">
                <a:spcBef>
                  <a:spcPts val="0"/>
                </a:spcBef>
                <a:spcAft>
                  <a:spcPts val="0"/>
                </a:spcAft>
                <a:buNone/>
              </a:pPr>
              <a:r>
                <a:t/>
              </a:r>
              <a:endParaRPr/>
            </a:p>
          </p:txBody>
        </p:sp>
        <p:sp>
          <p:nvSpPr>
            <p:cNvPr id="733" name="Google Shape;733;p34"/>
            <p:cNvSpPr/>
            <p:nvPr/>
          </p:nvSpPr>
          <p:spPr>
            <a:xfrm>
              <a:off x="2144950" y="1429475"/>
              <a:ext cx="45075" cy="57375"/>
            </a:xfrm>
            <a:custGeom>
              <a:rect b="b" l="l" r="r" t="t"/>
              <a:pathLst>
                <a:path extrusionOk="0" h="2295" w="1803">
                  <a:moveTo>
                    <a:pt x="895" y="1"/>
                  </a:moveTo>
                  <a:cubicBezTo>
                    <a:pt x="706" y="1"/>
                    <a:pt x="529" y="39"/>
                    <a:pt x="366" y="114"/>
                  </a:cubicBezTo>
                  <a:cubicBezTo>
                    <a:pt x="214" y="177"/>
                    <a:pt x="88" y="291"/>
                    <a:pt x="0" y="429"/>
                  </a:cubicBezTo>
                  <a:lnTo>
                    <a:pt x="378" y="669"/>
                  </a:lnTo>
                  <a:cubicBezTo>
                    <a:pt x="429" y="593"/>
                    <a:pt x="492" y="543"/>
                    <a:pt x="580" y="505"/>
                  </a:cubicBezTo>
                  <a:cubicBezTo>
                    <a:pt x="655" y="467"/>
                    <a:pt x="756" y="442"/>
                    <a:pt x="844" y="442"/>
                  </a:cubicBezTo>
                  <a:cubicBezTo>
                    <a:pt x="933" y="442"/>
                    <a:pt x="1033" y="467"/>
                    <a:pt x="1109" y="517"/>
                  </a:cubicBezTo>
                  <a:cubicBezTo>
                    <a:pt x="1172" y="568"/>
                    <a:pt x="1210" y="643"/>
                    <a:pt x="1210" y="719"/>
                  </a:cubicBezTo>
                  <a:cubicBezTo>
                    <a:pt x="1197" y="782"/>
                    <a:pt x="1185" y="858"/>
                    <a:pt x="1159" y="908"/>
                  </a:cubicBezTo>
                  <a:cubicBezTo>
                    <a:pt x="1109" y="996"/>
                    <a:pt x="1046" y="1072"/>
                    <a:pt x="970" y="1135"/>
                  </a:cubicBezTo>
                  <a:lnTo>
                    <a:pt x="101" y="1954"/>
                  </a:lnTo>
                  <a:lnTo>
                    <a:pt x="101" y="2294"/>
                  </a:lnTo>
                  <a:lnTo>
                    <a:pt x="1802" y="2294"/>
                  </a:lnTo>
                  <a:lnTo>
                    <a:pt x="1802" y="1878"/>
                  </a:lnTo>
                  <a:lnTo>
                    <a:pt x="832" y="1878"/>
                  </a:lnTo>
                  <a:lnTo>
                    <a:pt x="1348" y="1387"/>
                  </a:lnTo>
                  <a:cubicBezTo>
                    <a:pt x="1474" y="1273"/>
                    <a:pt x="1575" y="1160"/>
                    <a:pt x="1651" y="1021"/>
                  </a:cubicBezTo>
                  <a:cubicBezTo>
                    <a:pt x="1701" y="908"/>
                    <a:pt x="1726" y="795"/>
                    <a:pt x="1726" y="669"/>
                  </a:cubicBezTo>
                  <a:cubicBezTo>
                    <a:pt x="1726" y="543"/>
                    <a:pt x="1689" y="417"/>
                    <a:pt x="1626" y="316"/>
                  </a:cubicBezTo>
                  <a:cubicBezTo>
                    <a:pt x="1550" y="215"/>
                    <a:pt x="1449" y="139"/>
                    <a:pt x="1336" y="89"/>
                  </a:cubicBezTo>
                  <a:cubicBezTo>
                    <a:pt x="1185" y="26"/>
                    <a:pt x="1046" y="1"/>
                    <a:pt x="895" y="1"/>
                  </a:cubicBezTo>
                  <a:close/>
                </a:path>
              </a:pathLst>
            </a:custGeom>
            <a:solidFill>
              <a:srgbClr val="FFD6E1"/>
            </a:solidFill>
            <a:ln>
              <a:noFill/>
            </a:ln>
          </p:spPr>
          <p:txBody>
            <a:bodyPr anchorCtr="0" anchor="b" bIns="91425" lIns="91425" spcFirstLastPara="1" rIns="91425" wrap="square" tIns="91425">
              <a:noAutofit/>
            </a:bodyPr>
            <a:lstStyle/>
            <a:p>
              <a:pPr indent="0" lvl="0" marL="0" rtl="0" algn="ctr">
                <a:spcBef>
                  <a:spcPts val="0"/>
                </a:spcBef>
                <a:spcAft>
                  <a:spcPts val="0"/>
                </a:spcAft>
                <a:buNone/>
              </a:pPr>
              <a:r>
                <a:t/>
              </a:r>
              <a:endParaRPr/>
            </a:p>
          </p:txBody>
        </p:sp>
        <p:sp>
          <p:nvSpPr>
            <p:cNvPr id="734" name="Google Shape;734;p34"/>
            <p:cNvSpPr/>
            <p:nvPr/>
          </p:nvSpPr>
          <p:spPr>
            <a:xfrm>
              <a:off x="2194400" y="1429650"/>
              <a:ext cx="50425" cy="58225"/>
            </a:xfrm>
            <a:custGeom>
              <a:rect b="b" l="l" r="r" t="t"/>
              <a:pathLst>
                <a:path extrusionOk="0" h="2329" w="2017">
                  <a:moveTo>
                    <a:pt x="1002" y="444"/>
                  </a:moveTo>
                  <a:cubicBezTo>
                    <a:pt x="1125" y="444"/>
                    <a:pt x="1248" y="504"/>
                    <a:pt x="1324" y="624"/>
                  </a:cubicBezTo>
                  <a:cubicBezTo>
                    <a:pt x="1487" y="977"/>
                    <a:pt x="1487" y="1367"/>
                    <a:pt x="1324" y="1720"/>
                  </a:cubicBezTo>
                  <a:cubicBezTo>
                    <a:pt x="1248" y="1834"/>
                    <a:pt x="1125" y="1890"/>
                    <a:pt x="1002" y="1890"/>
                  </a:cubicBezTo>
                  <a:cubicBezTo>
                    <a:pt x="879" y="1890"/>
                    <a:pt x="756" y="1834"/>
                    <a:pt x="681" y="1720"/>
                  </a:cubicBezTo>
                  <a:cubicBezTo>
                    <a:pt x="530" y="1367"/>
                    <a:pt x="530" y="977"/>
                    <a:pt x="681" y="624"/>
                  </a:cubicBezTo>
                  <a:cubicBezTo>
                    <a:pt x="756" y="504"/>
                    <a:pt x="879" y="444"/>
                    <a:pt x="1002" y="444"/>
                  </a:cubicBezTo>
                  <a:close/>
                  <a:moveTo>
                    <a:pt x="1002" y="0"/>
                  </a:moveTo>
                  <a:cubicBezTo>
                    <a:pt x="829" y="0"/>
                    <a:pt x="656" y="44"/>
                    <a:pt x="504" y="132"/>
                  </a:cubicBezTo>
                  <a:cubicBezTo>
                    <a:pt x="353" y="233"/>
                    <a:pt x="240" y="372"/>
                    <a:pt x="164" y="536"/>
                  </a:cubicBezTo>
                  <a:cubicBezTo>
                    <a:pt x="0" y="939"/>
                    <a:pt x="0" y="1392"/>
                    <a:pt x="164" y="1796"/>
                  </a:cubicBezTo>
                  <a:cubicBezTo>
                    <a:pt x="240" y="1960"/>
                    <a:pt x="353" y="2098"/>
                    <a:pt x="504" y="2186"/>
                  </a:cubicBezTo>
                  <a:cubicBezTo>
                    <a:pt x="656" y="2281"/>
                    <a:pt x="829" y="2328"/>
                    <a:pt x="1002" y="2328"/>
                  </a:cubicBezTo>
                  <a:cubicBezTo>
                    <a:pt x="1175" y="2328"/>
                    <a:pt x="1349" y="2281"/>
                    <a:pt x="1500" y="2186"/>
                  </a:cubicBezTo>
                  <a:cubicBezTo>
                    <a:pt x="1651" y="2098"/>
                    <a:pt x="1777" y="1960"/>
                    <a:pt x="1840" y="1796"/>
                  </a:cubicBezTo>
                  <a:cubicBezTo>
                    <a:pt x="2017" y="1392"/>
                    <a:pt x="2017" y="939"/>
                    <a:pt x="1840" y="536"/>
                  </a:cubicBezTo>
                  <a:cubicBezTo>
                    <a:pt x="1777" y="372"/>
                    <a:pt x="1651" y="233"/>
                    <a:pt x="1500" y="132"/>
                  </a:cubicBezTo>
                  <a:cubicBezTo>
                    <a:pt x="1349" y="44"/>
                    <a:pt x="1175" y="0"/>
                    <a:pt x="1002" y="0"/>
                  </a:cubicBezTo>
                  <a:close/>
                </a:path>
              </a:pathLst>
            </a:custGeom>
            <a:solidFill>
              <a:srgbClr val="FFD6E1"/>
            </a:solidFill>
            <a:ln>
              <a:noFill/>
            </a:ln>
          </p:spPr>
          <p:txBody>
            <a:bodyPr anchorCtr="0" anchor="b" bIns="91425" lIns="91425" spcFirstLastPara="1" rIns="91425" wrap="square" tIns="91425">
              <a:noAutofit/>
            </a:bodyPr>
            <a:lstStyle/>
            <a:p>
              <a:pPr indent="0" lvl="0" marL="0" rtl="0" algn="ctr">
                <a:spcBef>
                  <a:spcPts val="0"/>
                </a:spcBef>
                <a:spcAft>
                  <a:spcPts val="0"/>
                </a:spcAft>
                <a:buNone/>
              </a:pPr>
              <a:r>
                <a:t/>
              </a:r>
              <a:endParaRPr/>
            </a:p>
          </p:txBody>
        </p:sp>
        <p:sp>
          <p:nvSpPr>
            <p:cNvPr id="735" name="Google Shape;735;p34"/>
            <p:cNvSpPr/>
            <p:nvPr/>
          </p:nvSpPr>
          <p:spPr>
            <a:xfrm>
              <a:off x="2248900" y="1429650"/>
              <a:ext cx="50425" cy="58150"/>
            </a:xfrm>
            <a:custGeom>
              <a:rect b="b" l="l" r="r" t="t"/>
              <a:pathLst>
                <a:path extrusionOk="0" h="2326" w="2017">
                  <a:moveTo>
                    <a:pt x="1002" y="444"/>
                  </a:moveTo>
                  <a:cubicBezTo>
                    <a:pt x="1125" y="444"/>
                    <a:pt x="1248" y="504"/>
                    <a:pt x="1323" y="624"/>
                  </a:cubicBezTo>
                  <a:cubicBezTo>
                    <a:pt x="1487" y="964"/>
                    <a:pt x="1487" y="1367"/>
                    <a:pt x="1323" y="1720"/>
                  </a:cubicBezTo>
                  <a:cubicBezTo>
                    <a:pt x="1248" y="1834"/>
                    <a:pt x="1125" y="1890"/>
                    <a:pt x="1002" y="1890"/>
                  </a:cubicBezTo>
                  <a:cubicBezTo>
                    <a:pt x="879" y="1890"/>
                    <a:pt x="756" y="1834"/>
                    <a:pt x="681" y="1720"/>
                  </a:cubicBezTo>
                  <a:cubicBezTo>
                    <a:pt x="530" y="1367"/>
                    <a:pt x="530" y="964"/>
                    <a:pt x="681" y="624"/>
                  </a:cubicBezTo>
                  <a:cubicBezTo>
                    <a:pt x="756" y="504"/>
                    <a:pt x="879" y="444"/>
                    <a:pt x="1002" y="444"/>
                  </a:cubicBezTo>
                  <a:close/>
                  <a:moveTo>
                    <a:pt x="1002" y="0"/>
                  </a:moveTo>
                  <a:cubicBezTo>
                    <a:pt x="829" y="0"/>
                    <a:pt x="656" y="44"/>
                    <a:pt x="504" y="132"/>
                  </a:cubicBezTo>
                  <a:cubicBezTo>
                    <a:pt x="353" y="233"/>
                    <a:pt x="240" y="372"/>
                    <a:pt x="164" y="536"/>
                  </a:cubicBezTo>
                  <a:cubicBezTo>
                    <a:pt x="0" y="939"/>
                    <a:pt x="0" y="1392"/>
                    <a:pt x="164" y="1796"/>
                  </a:cubicBezTo>
                  <a:cubicBezTo>
                    <a:pt x="240" y="1947"/>
                    <a:pt x="353" y="2098"/>
                    <a:pt x="504" y="2186"/>
                  </a:cubicBezTo>
                  <a:cubicBezTo>
                    <a:pt x="656" y="2287"/>
                    <a:pt x="832" y="2325"/>
                    <a:pt x="1008" y="2325"/>
                  </a:cubicBezTo>
                  <a:cubicBezTo>
                    <a:pt x="1018" y="2325"/>
                    <a:pt x="1028" y="2325"/>
                    <a:pt x="1038" y="2325"/>
                  </a:cubicBezTo>
                  <a:cubicBezTo>
                    <a:pt x="1380" y="2325"/>
                    <a:pt x="1705" y="2114"/>
                    <a:pt x="1840" y="1796"/>
                  </a:cubicBezTo>
                  <a:cubicBezTo>
                    <a:pt x="2017" y="1392"/>
                    <a:pt x="2017" y="939"/>
                    <a:pt x="1840" y="536"/>
                  </a:cubicBezTo>
                  <a:cubicBezTo>
                    <a:pt x="1777" y="372"/>
                    <a:pt x="1651" y="233"/>
                    <a:pt x="1500" y="132"/>
                  </a:cubicBezTo>
                  <a:cubicBezTo>
                    <a:pt x="1349" y="44"/>
                    <a:pt x="1175" y="0"/>
                    <a:pt x="1002" y="0"/>
                  </a:cubicBezTo>
                  <a:close/>
                </a:path>
              </a:pathLst>
            </a:custGeom>
            <a:solidFill>
              <a:srgbClr val="FFD6E1"/>
            </a:solidFill>
            <a:ln>
              <a:noFill/>
            </a:ln>
          </p:spPr>
          <p:txBody>
            <a:bodyPr anchorCtr="0" anchor="b" bIns="91425" lIns="91425" spcFirstLastPara="1" rIns="91425" wrap="square" tIns="91425">
              <a:noAutofit/>
            </a:bodyPr>
            <a:lstStyle/>
            <a:p>
              <a:pPr indent="0" lvl="0" marL="0" rtl="0" algn="ctr">
                <a:spcBef>
                  <a:spcPts val="0"/>
                </a:spcBef>
                <a:spcAft>
                  <a:spcPts val="0"/>
                </a:spcAft>
                <a:buNone/>
              </a:pPr>
              <a:r>
                <a:t/>
              </a:r>
              <a:endParaRPr/>
            </a:p>
          </p:txBody>
        </p:sp>
        <p:sp>
          <p:nvSpPr>
            <p:cNvPr id="736" name="Google Shape;736;p34"/>
            <p:cNvSpPr/>
            <p:nvPr/>
          </p:nvSpPr>
          <p:spPr>
            <a:xfrm>
              <a:off x="2342450" y="1581325"/>
              <a:ext cx="1966725" cy="25"/>
            </a:xfrm>
            <a:custGeom>
              <a:rect b="b" l="l" r="r" t="t"/>
              <a:pathLst>
                <a:path extrusionOk="0" h="1" w="78669">
                  <a:moveTo>
                    <a:pt x="1" y="0"/>
                  </a:moveTo>
                  <a:lnTo>
                    <a:pt x="78668" y="0"/>
                  </a:lnTo>
                </a:path>
              </a:pathLst>
            </a:custGeom>
            <a:solidFill>
              <a:srgbClr val="FFD6E1"/>
            </a:solidFill>
            <a:ln>
              <a:noFill/>
            </a:ln>
          </p:spPr>
          <p:txBody>
            <a:bodyPr anchorCtr="0" anchor="b" bIns="91425" lIns="91425" spcFirstLastPara="1" rIns="91425" wrap="square" tIns="91425">
              <a:noAutofit/>
            </a:bodyPr>
            <a:lstStyle/>
            <a:p>
              <a:pPr indent="0" lvl="0" marL="0" rtl="0" algn="ctr">
                <a:spcBef>
                  <a:spcPts val="0"/>
                </a:spcBef>
                <a:spcAft>
                  <a:spcPts val="0"/>
                </a:spcAft>
                <a:buNone/>
              </a:pPr>
              <a:r>
                <a:t/>
              </a:r>
              <a:endParaRPr/>
            </a:p>
          </p:txBody>
        </p:sp>
        <p:sp>
          <p:nvSpPr>
            <p:cNvPr id="737" name="Google Shape;737;p34"/>
            <p:cNvSpPr/>
            <p:nvPr/>
          </p:nvSpPr>
          <p:spPr>
            <a:xfrm>
              <a:off x="2342450" y="1579125"/>
              <a:ext cx="1966725" cy="4100"/>
            </a:xfrm>
            <a:custGeom>
              <a:rect b="b" l="l" r="r" t="t"/>
              <a:pathLst>
                <a:path extrusionOk="0" h="164" w="78669">
                  <a:moveTo>
                    <a:pt x="1" y="0"/>
                  </a:moveTo>
                  <a:lnTo>
                    <a:pt x="1" y="164"/>
                  </a:lnTo>
                  <a:lnTo>
                    <a:pt x="78668" y="164"/>
                  </a:lnTo>
                  <a:lnTo>
                    <a:pt x="78668" y="0"/>
                  </a:lnTo>
                  <a:close/>
                </a:path>
              </a:pathLst>
            </a:custGeom>
            <a:solidFill>
              <a:srgbClr val="FFD6E1"/>
            </a:solidFill>
            <a:ln>
              <a:noFill/>
            </a:ln>
          </p:spPr>
          <p:txBody>
            <a:bodyPr anchorCtr="0" anchor="b" bIns="91425" lIns="91425" spcFirstLastPara="1" rIns="91425" wrap="square" tIns="91425">
              <a:noAutofit/>
            </a:bodyPr>
            <a:lstStyle/>
            <a:p>
              <a:pPr indent="0" lvl="0" marL="0" rtl="0" algn="ctr">
                <a:spcBef>
                  <a:spcPts val="0"/>
                </a:spcBef>
                <a:spcAft>
                  <a:spcPts val="0"/>
                </a:spcAft>
                <a:buNone/>
              </a:pPr>
              <a:r>
                <a:t/>
              </a:r>
              <a:endParaRPr/>
            </a:p>
          </p:txBody>
        </p:sp>
        <p:sp>
          <p:nvSpPr>
            <p:cNvPr id="738" name="Google Shape;738;p34"/>
            <p:cNvSpPr/>
            <p:nvPr/>
          </p:nvSpPr>
          <p:spPr>
            <a:xfrm>
              <a:off x="2144000" y="1569350"/>
              <a:ext cx="45075" cy="57050"/>
            </a:xfrm>
            <a:custGeom>
              <a:rect b="b" l="l" r="r" t="t"/>
              <a:pathLst>
                <a:path extrusionOk="0" h="2282" w="1803">
                  <a:moveTo>
                    <a:pt x="126" y="1"/>
                  </a:moveTo>
                  <a:lnTo>
                    <a:pt x="126" y="416"/>
                  </a:lnTo>
                  <a:lnTo>
                    <a:pt x="1084" y="416"/>
                  </a:lnTo>
                  <a:lnTo>
                    <a:pt x="618" y="946"/>
                  </a:lnTo>
                  <a:lnTo>
                    <a:pt x="618" y="1286"/>
                  </a:lnTo>
                  <a:lnTo>
                    <a:pt x="857" y="1286"/>
                  </a:lnTo>
                  <a:cubicBezTo>
                    <a:pt x="1134" y="1286"/>
                    <a:pt x="1273" y="1374"/>
                    <a:pt x="1273" y="1563"/>
                  </a:cubicBezTo>
                  <a:cubicBezTo>
                    <a:pt x="1273" y="1651"/>
                    <a:pt x="1235" y="1727"/>
                    <a:pt x="1160" y="1777"/>
                  </a:cubicBezTo>
                  <a:cubicBezTo>
                    <a:pt x="1071" y="1828"/>
                    <a:pt x="958" y="1853"/>
                    <a:pt x="845" y="1853"/>
                  </a:cubicBezTo>
                  <a:cubicBezTo>
                    <a:pt x="731" y="1853"/>
                    <a:pt x="618" y="1828"/>
                    <a:pt x="504" y="1802"/>
                  </a:cubicBezTo>
                  <a:cubicBezTo>
                    <a:pt x="391" y="1765"/>
                    <a:pt x="290" y="1714"/>
                    <a:pt x="202" y="1639"/>
                  </a:cubicBezTo>
                  <a:lnTo>
                    <a:pt x="0" y="2042"/>
                  </a:lnTo>
                  <a:cubicBezTo>
                    <a:pt x="114" y="2118"/>
                    <a:pt x="252" y="2181"/>
                    <a:pt x="391" y="2218"/>
                  </a:cubicBezTo>
                  <a:cubicBezTo>
                    <a:pt x="542" y="2256"/>
                    <a:pt x="706" y="2281"/>
                    <a:pt x="870" y="2281"/>
                  </a:cubicBezTo>
                  <a:cubicBezTo>
                    <a:pt x="1046" y="2281"/>
                    <a:pt x="1223" y="2256"/>
                    <a:pt x="1386" y="2181"/>
                  </a:cubicBezTo>
                  <a:cubicBezTo>
                    <a:pt x="1512" y="2130"/>
                    <a:pt x="1613" y="2029"/>
                    <a:pt x="1701" y="1916"/>
                  </a:cubicBezTo>
                  <a:cubicBezTo>
                    <a:pt x="1764" y="1802"/>
                    <a:pt x="1802" y="1676"/>
                    <a:pt x="1802" y="1550"/>
                  </a:cubicBezTo>
                  <a:cubicBezTo>
                    <a:pt x="1802" y="1399"/>
                    <a:pt x="1752" y="1248"/>
                    <a:pt x="1638" y="1122"/>
                  </a:cubicBezTo>
                  <a:cubicBezTo>
                    <a:pt x="1512" y="1009"/>
                    <a:pt x="1361" y="933"/>
                    <a:pt x="1185" y="920"/>
                  </a:cubicBezTo>
                  <a:lnTo>
                    <a:pt x="1701" y="341"/>
                  </a:lnTo>
                  <a:lnTo>
                    <a:pt x="1701" y="1"/>
                  </a:lnTo>
                  <a:close/>
                </a:path>
              </a:pathLst>
            </a:custGeom>
            <a:solidFill>
              <a:srgbClr val="FFD6E1"/>
            </a:solidFill>
            <a:ln>
              <a:noFill/>
            </a:ln>
          </p:spPr>
          <p:txBody>
            <a:bodyPr anchorCtr="0" anchor="b" bIns="91425" lIns="91425" spcFirstLastPara="1" rIns="91425" wrap="square" tIns="91425">
              <a:noAutofit/>
            </a:bodyPr>
            <a:lstStyle/>
            <a:p>
              <a:pPr indent="0" lvl="0" marL="0" rtl="0" algn="ctr">
                <a:spcBef>
                  <a:spcPts val="0"/>
                </a:spcBef>
                <a:spcAft>
                  <a:spcPts val="0"/>
                </a:spcAft>
                <a:buNone/>
              </a:pPr>
              <a:r>
                <a:t/>
              </a:r>
              <a:endParaRPr/>
            </a:p>
          </p:txBody>
        </p:sp>
        <p:sp>
          <p:nvSpPr>
            <p:cNvPr id="739" name="Google Shape;739;p34"/>
            <p:cNvSpPr/>
            <p:nvPr/>
          </p:nvSpPr>
          <p:spPr>
            <a:xfrm>
              <a:off x="2193775" y="1567925"/>
              <a:ext cx="50425" cy="58550"/>
            </a:xfrm>
            <a:custGeom>
              <a:rect b="b" l="l" r="r" t="t"/>
              <a:pathLst>
                <a:path extrusionOk="0" h="2342" w="2017">
                  <a:moveTo>
                    <a:pt x="1015" y="445"/>
                  </a:moveTo>
                  <a:cubicBezTo>
                    <a:pt x="1137" y="445"/>
                    <a:pt x="1260" y="505"/>
                    <a:pt x="1336" y="625"/>
                  </a:cubicBezTo>
                  <a:cubicBezTo>
                    <a:pt x="1500" y="977"/>
                    <a:pt x="1500" y="1381"/>
                    <a:pt x="1336" y="1721"/>
                  </a:cubicBezTo>
                  <a:cubicBezTo>
                    <a:pt x="1260" y="1841"/>
                    <a:pt x="1137" y="1900"/>
                    <a:pt x="1015" y="1900"/>
                  </a:cubicBezTo>
                  <a:cubicBezTo>
                    <a:pt x="892" y="1900"/>
                    <a:pt x="769" y="1841"/>
                    <a:pt x="693" y="1721"/>
                  </a:cubicBezTo>
                  <a:cubicBezTo>
                    <a:pt x="529" y="1381"/>
                    <a:pt x="529" y="977"/>
                    <a:pt x="693" y="625"/>
                  </a:cubicBezTo>
                  <a:cubicBezTo>
                    <a:pt x="769" y="505"/>
                    <a:pt x="892" y="445"/>
                    <a:pt x="1015" y="445"/>
                  </a:cubicBezTo>
                  <a:close/>
                  <a:moveTo>
                    <a:pt x="1015" y="1"/>
                  </a:moveTo>
                  <a:cubicBezTo>
                    <a:pt x="841" y="1"/>
                    <a:pt x="668" y="45"/>
                    <a:pt x="517" y="133"/>
                  </a:cubicBezTo>
                  <a:cubicBezTo>
                    <a:pt x="366" y="234"/>
                    <a:pt x="240" y="373"/>
                    <a:pt x="177" y="536"/>
                  </a:cubicBezTo>
                  <a:cubicBezTo>
                    <a:pt x="0" y="940"/>
                    <a:pt x="0" y="1393"/>
                    <a:pt x="177" y="1796"/>
                  </a:cubicBezTo>
                  <a:cubicBezTo>
                    <a:pt x="240" y="1960"/>
                    <a:pt x="366" y="2099"/>
                    <a:pt x="517" y="2200"/>
                  </a:cubicBezTo>
                  <a:cubicBezTo>
                    <a:pt x="668" y="2294"/>
                    <a:pt x="841" y="2341"/>
                    <a:pt x="1015" y="2341"/>
                  </a:cubicBezTo>
                  <a:cubicBezTo>
                    <a:pt x="1188" y="2341"/>
                    <a:pt x="1361" y="2294"/>
                    <a:pt x="1512" y="2200"/>
                  </a:cubicBezTo>
                  <a:cubicBezTo>
                    <a:pt x="1664" y="2099"/>
                    <a:pt x="1777" y="1960"/>
                    <a:pt x="1853" y="1796"/>
                  </a:cubicBezTo>
                  <a:cubicBezTo>
                    <a:pt x="2016" y="1393"/>
                    <a:pt x="2016" y="940"/>
                    <a:pt x="1853" y="536"/>
                  </a:cubicBezTo>
                  <a:cubicBezTo>
                    <a:pt x="1777" y="373"/>
                    <a:pt x="1664" y="234"/>
                    <a:pt x="1512" y="133"/>
                  </a:cubicBezTo>
                  <a:cubicBezTo>
                    <a:pt x="1361" y="45"/>
                    <a:pt x="1188" y="1"/>
                    <a:pt x="1015" y="1"/>
                  </a:cubicBezTo>
                  <a:close/>
                </a:path>
              </a:pathLst>
            </a:custGeom>
            <a:solidFill>
              <a:srgbClr val="FFD6E1"/>
            </a:solidFill>
            <a:ln>
              <a:noFill/>
            </a:ln>
          </p:spPr>
          <p:txBody>
            <a:bodyPr anchorCtr="0" anchor="b" bIns="91425" lIns="91425" spcFirstLastPara="1" rIns="91425" wrap="square" tIns="91425">
              <a:noAutofit/>
            </a:bodyPr>
            <a:lstStyle/>
            <a:p>
              <a:pPr indent="0" lvl="0" marL="0" rtl="0" algn="ctr">
                <a:spcBef>
                  <a:spcPts val="0"/>
                </a:spcBef>
                <a:spcAft>
                  <a:spcPts val="0"/>
                </a:spcAft>
                <a:buNone/>
              </a:pPr>
              <a:r>
                <a:t/>
              </a:r>
              <a:endParaRPr/>
            </a:p>
          </p:txBody>
        </p:sp>
        <p:sp>
          <p:nvSpPr>
            <p:cNvPr id="740" name="Google Shape;740;p34"/>
            <p:cNvSpPr/>
            <p:nvPr/>
          </p:nvSpPr>
          <p:spPr>
            <a:xfrm>
              <a:off x="2248575" y="1567925"/>
              <a:ext cx="50425" cy="58475"/>
            </a:xfrm>
            <a:custGeom>
              <a:rect b="b" l="l" r="r" t="t"/>
              <a:pathLst>
                <a:path extrusionOk="0" h="2339" w="2017">
                  <a:moveTo>
                    <a:pt x="1009" y="445"/>
                  </a:moveTo>
                  <a:cubicBezTo>
                    <a:pt x="1135" y="445"/>
                    <a:pt x="1261" y="505"/>
                    <a:pt x="1336" y="625"/>
                  </a:cubicBezTo>
                  <a:cubicBezTo>
                    <a:pt x="1488" y="977"/>
                    <a:pt x="1488" y="1381"/>
                    <a:pt x="1336" y="1721"/>
                  </a:cubicBezTo>
                  <a:cubicBezTo>
                    <a:pt x="1261" y="1841"/>
                    <a:pt x="1135" y="1900"/>
                    <a:pt x="1009" y="1900"/>
                  </a:cubicBezTo>
                  <a:cubicBezTo>
                    <a:pt x="883" y="1900"/>
                    <a:pt x="757" y="1841"/>
                    <a:pt x="681" y="1721"/>
                  </a:cubicBezTo>
                  <a:cubicBezTo>
                    <a:pt x="530" y="1381"/>
                    <a:pt x="530" y="977"/>
                    <a:pt x="681" y="625"/>
                  </a:cubicBezTo>
                  <a:cubicBezTo>
                    <a:pt x="757" y="505"/>
                    <a:pt x="883" y="445"/>
                    <a:pt x="1009" y="445"/>
                  </a:cubicBezTo>
                  <a:close/>
                  <a:moveTo>
                    <a:pt x="1009" y="1"/>
                  </a:moveTo>
                  <a:cubicBezTo>
                    <a:pt x="836" y="1"/>
                    <a:pt x="662" y="45"/>
                    <a:pt x="505" y="133"/>
                  </a:cubicBezTo>
                  <a:cubicBezTo>
                    <a:pt x="354" y="234"/>
                    <a:pt x="240" y="373"/>
                    <a:pt x="165" y="536"/>
                  </a:cubicBezTo>
                  <a:cubicBezTo>
                    <a:pt x="1" y="940"/>
                    <a:pt x="1" y="1393"/>
                    <a:pt x="165" y="1796"/>
                  </a:cubicBezTo>
                  <a:cubicBezTo>
                    <a:pt x="240" y="1960"/>
                    <a:pt x="354" y="2099"/>
                    <a:pt x="505" y="2200"/>
                  </a:cubicBezTo>
                  <a:cubicBezTo>
                    <a:pt x="656" y="2288"/>
                    <a:pt x="832" y="2338"/>
                    <a:pt x="1009" y="2338"/>
                  </a:cubicBezTo>
                  <a:cubicBezTo>
                    <a:pt x="1019" y="2339"/>
                    <a:pt x="1029" y="2339"/>
                    <a:pt x="1039" y="2339"/>
                  </a:cubicBezTo>
                  <a:cubicBezTo>
                    <a:pt x="1392" y="2339"/>
                    <a:pt x="1706" y="2127"/>
                    <a:pt x="1853" y="1796"/>
                  </a:cubicBezTo>
                  <a:cubicBezTo>
                    <a:pt x="2017" y="1393"/>
                    <a:pt x="2017" y="940"/>
                    <a:pt x="1853" y="536"/>
                  </a:cubicBezTo>
                  <a:cubicBezTo>
                    <a:pt x="1777" y="373"/>
                    <a:pt x="1651" y="234"/>
                    <a:pt x="1513" y="133"/>
                  </a:cubicBezTo>
                  <a:cubicBezTo>
                    <a:pt x="1355" y="45"/>
                    <a:pt x="1182" y="1"/>
                    <a:pt x="1009" y="1"/>
                  </a:cubicBezTo>
                  <a:close/>
                </a:path>
              </a:pathLst>
            </a:custGeom>
            <a:solidFill>
              <a:srgbClr val="FFD6E1"/>
            </a:solidFill>
            <a:ln>
              <a:noFill/>
            </a:ln>
          </p:spPr>
          <p:txBody>
            <a:bodyPr anchorCtr="0" anchor="b" bIns="91425" lIns="91425" spcFirstLastPara="1" rIns="91425" wrap="square" tIns="91425">
              <a:noAutofit/>
            </a:bodyPr>
            <a:lstStyle/>
            <a:p>
              <a:pPr indent="0" lvl="0" marL="0" rtl="0" algn="ctr">
                <a:spcBef>
                  <a:spcPts val="0"/>
                </a:spcBef>
                <a:spcAft>
                  <a:spcPts val="0"/>
                </a:spcAft>
                <a:buNone/>
              </a:pPr>
              <a:r>
                <a:t/>
              </a:r>
              <a:endParaRPr/>
            </a:p>
          </p:txBody>
        </p:sp>
        <p:sp>
          <p:nvSpPr>
            <p:cNvPr id="741" name="Google Shape;741;p34"/>
            <p:cNvSpPr/>
            <p:nvPr/>
          </p:nvSpPr>
          <p:spPr>
            <a:xfrm>
              <a:off x="2540600" y="1086425"/>
              <a:ext cx="26800" cy="158175"/>
            </a:xfrm>
            <a:custGeom>
              <a:rect b="b" l="l" r="r" t="t"/>
              <a:pathLst>
                <a:path extrusionOk="0" h="6327" w="1072">
                  <a:moveTo>
                    <a:pt x="543" y="0"/>
                  </a:moveTo>
                  <a:cubicBezTo>
                    <a:pt x="240" y="0"/>
                    <a:pt x="1" y="240"/>
                    <a:pt x="1" y="542"/>
                  </a:cubicBezTo>
                  <a:lnTo>
                    <a:pt x="1" y="5797"/>
                  </a:lnTo>
                  <a:cubicBezTo>
                    <a:pt x="1" y="6087"/>
                    <a:pt x="240" y="6326"/>
                    <a:pt x="543" y="6326"/>
                  </a:cubicBezTo>
                  <a:cubicBezTo>
                    <a:pt x="832" y="6326"/>
                    <a:pt x="1072" y="6087"/>
                    <a:pt x="1072" y="5797"/>
                  </a:cubicBezTo>
                  <a:lnTo>
                    <a:pt x="1072" y="542"/>
                  </a:lnTo>
                  <a:cubicBezTo>
                    <a:pt x="1072" y="240"/>
                    <a:pt x="832" y="0"/>
                    <a:pt x="543" y="0"/>
                  </a:cubicBezTo>
                  <a:close/>
                </a:path>
              </a:pathLst>
            </a:custGeom>
            <a:solidFill>
              <a:srgbClr val="FF9973"/>
            </a:solidFill>
            <a:ln>
              <a:noFill/>
            </a:ln>
          </p:spPr>
          <p:txBody>
            <a:bodyPr anchorCtr="0" anchor="b" bIns="91425" lIns="91425" spcFirstLastPara="1" rIns="91425" wrap="square" tIns="91425">
              <a:noAutofit/>
            </a:bodyPr>
            <a:lstStyle/>
            <a:p>
              <a:pPr indent="0" lvl="0" marL="0" rtl="0" algn="ctr">
                <a:spcBef>
                  <a:spcPts val="0"/>
                </a:spcBef>
                <a:spcAft>
                  <a:spcPts val="0"/>
                </a:spcAft>
                <a:buNone/>
              </a:pPr>
              <a:r>
                <a:t/>
              </a:r>
              <a:endParaRPr/>
            </a:p>
          </p:txBody>
        </p:sp>
        <p:sp>
          <p:nvSpPr>
            <p:cNvPr id="742" name="Google Shape;742;p34"/>
            <p:cNvSpPr/>
            <p:nvPr/>
          </p:nvSpPr>
          <p:spPr>
            <a:xfrm>
              <a:off x="2540600" y="1086425"/>
              <a:ext cx="26800" cy="80350"/>
            </a:xfrm>
            <a:custGeom>
              <a:rect b="b" l="l" r="r" t="t"/>
              <a:pathLst>
                <a:path extrusionOk="0" h="3214" w="1072">
                  <a:moveTo>
                    <a:pt x="543" y="0"/>
                  </a:moveTo>
                  <a:cubicBezTo>
                    <a:pt x="240" y="0"/>
                    <a:pt x="1" y="240"/>
                    <a:pt x="1" y="542"/>
                  </a:cubicBezTo>
                  <a:lnTo>
                    <a:pt x="1" y="3214"/>
                  </a:lnTo>
                  <a:lnTo>
                    <a:pt x="1072" y="3214"/>
                  </a:lnTo>
                  <a:lnTo>
                    <a:pt x="1072" y="542"/>
                  </a:lnTo>
                  <a:cubicBezTo>
                    <a:pt x="1072" y="240"/>
                    <a:pt x="832" y="0"/>
                    <a:pt x="543" y="0"/>
                  </a:cubicBezTo>
                  <a:close/>
                </a:path>
              </a:pathLst>
            </a:custGeom>
            <a:solidFill>
              <a:srgbClr val="00CFCC"/>
            </a:solidFill>
            <a:ln>
              <a:noFill/>
            </a:ln>
          </p:spPr>
          <p:txBody>
            <a:bodyPr anchorCtr="0" anchor="b" bIns="91425" lIns="91425" spcFirstLastPara="1" rIns="91425" wrap="square" tIns="91425">
              <a:noAutofit/>
            </a:bodyPr>
            <a:lstStyle/>
            <a:p>
              <a:pPr indent="0" lvl="0" marL="0" rtl="0" algn="ctr">
                <a:spcBef>
                  <a:spcPts val="0"/>
                </a:spcBef>
                <a:spcAft>
                  <a:spcPts val="0"/>
                </a:spcAft>
                <a:buNone/>
              </a:pPr>
              <a:r>
                <a:t/>
              </a:r>
              <a:endParaRPr/>
            </a:p>
          </p:txBody>
        </p:sp>
        <p:sp>
          <p:nvSpPr>
            <p:cNvPr id="743" name="Google Shape;743;p34"/>
            <p:cNvSpPr/>
            <p:nvPr/>
          </p:nvSpPr>
          <p:spPr>
            <a:xfrm>
              <a:off x="2836425" y="955375"/>
              <a:ext cx="26475" cy="420575"/>
            </a:xfrm>
            <a:custGeom>
              <a:rect b="b" l="l" r="r" t="t"/>
              <a:pathLst>
                <a:path extrusionOk="0" h="16823" w="1059">
                  <a:moveTo>
                    <a:pt x="529" y="0"/>
                  </a:moveTo>
                  <a:cubicBezTo>
                    <a:pt x="239" y="0"/>
                    <a:pt x="0" y="240"/>
                    <a:pt x="0" y="530"/>
                  </a:cubicBezTo>
                  <a:lnTo>
                    <a:pt x="0" y="16281"/>
                  </a:lnTo>
                  <a:cubicBezTo>
                    <a:pt x="0" y="16583"/>
                    <a:pt x="239" y="16823"/>
                    <a:pt x="529" y="16823"/>
                  </a:cubicBezTo>
                  <a:cubicBezTo>
                    <a:pt x="819" y="16823"/>
                    <a:pt x="1058" y="16583"/>
                    <a:pt x="1058" y="16281"/>
                  </a:cubicBezTo>
                  <a:lnTo>
                    <a:pt x="1058" y="530"/>
                  </a:lnTo>
                  <a:cubicBezTo>
                    <a:pt x="1058" y="240"/>
                    <a:pt x="819" y="0"/>
                    <a:pt x="529" y="0"/>
                  </a:cubicBezTo>
                  <a:close/>
                </a:path>
              </a:pathLst>
            </a:custGeom>
            <a:solidFill>
              <a:srgbClr val="FF9973"/>
            </a:solidFill>
            <a:ln>
              <a:noFill/>
            </a:ln>
          </p:spPr>
          <p:txBody>
            <a:bodyPr anchorCtr="0" anchor="b" bIns="91425" lIns="91425" spcFirstLastPara="1" rIns="91425" wrap="square" tIns="91425">
              <a:noAutofit/>
            </a:bodyPr>
            <a:lstStyle/>
            <a:p>
              <a:pPr indent="0" lvl="0" marL="0" rtl="0" algn="ctr">
                <a:spcBef>
                  <a:spcPts val="0"/>
                </a:spcBef>
                <a:spcAft>
                  <a:spcPts val="0"/>
                </a:spcAft>
                <a:buNone/>
              </a:pPr>
              <a:r>
                <a:t/>
              </a:r>
              <a:endParaRPr/>
            </a:p>
          </p:txBody>
        </p:sp>
        <p:sp>
          <p:nvSpPr>
            <p:cNvPr id="744" name="Google Shape;744;p34"/>
            <p:cNvSpPr/>
            <p:nvPr/>
          </p:nvSpPr>
          <p:spPr>
            <a:xfrm>
              <a:off x="2836100" y="955050"/>
              <a:ext cx="27125" cy="211725"/>
            </a:xfrm>
            <a:custGeom>
              <a:rect b="b" l="l" r="r" t="t"/>
              <a:pathLst>
                <a:path extrusionOk="0" h="8469" w="1085">
                  <a:moveTo>
                    <a:pt x="542" y="1"/>
                  </a:moveTo>
                  <a:cubicBezTo>
                    <a:pt x="252" y="1"/>
                    <a:pt x="0" y="240"/>
                    <a:pt x="13" y="543"/>
                  </a:cubicBezTo>
                  <a:lnTo>
                    <a:pt x="13" y="8469"/>
                  </a:lnTo>
                  <a:lnTo>
                    <a:pt x="1084" y="8469"/>
                  </a:lnTo>
                  <a:lnTo>
                    <a:pt x="1084" y="543"/>
                  </a:lnTo>
                  <a:cubicBezTo>
                    <a:pt x="1084" y="240"/>
                    <a:pt x="845" y="1"/>
                    <a:pt x="542" y="1"/>
                  </a:cubicBezTo>
                  <a:close/>
                </a:path>
              </a:pathLst>
            </a:custGeom>
            <a:solidFill>
              <a:srgbClr val="00CFCC"/>
            </a:solidFill>
            <a:ln>
              <a:noFill/>
            </a:ln>
          </p:spPr>
          <p:txBody>
            <a:bodyPr anchorCtr="0" anchor="b" bIns="91425" lIns="91425" spcFirstLastPara="1" rIns="91425" wrap="square" tIns="91425">
              <a:noAutofit/>
            </a:bodyPr>
            <a:lstStyle/>
            <a:p>
              <a:pPr indent="0" lvl="0" marL="0" rtl="0" algn="ctr">
                <a:spcBef>
                  <a:spcPts val="0"/>
                </a:spcBef>
                <a:spcAft>
                  <a:spcPts val="0"/>
                </a:spcAft>
                <a:buNone/>
              </a:pPr>
              <a:r>
                <a:t/>
              </a:r>
              <a:endParaRPr/>
            </a:p>
          </p:txBody>
        </p:sp>
        <p:sp>
          <p:nvSpPr>
            <p:cNvPr id="745" name="Google Shape;745;p34"/>
            <p:cNvSpPr/>
            <p:nvPr/>
          </p:nvSpPr>
          <p:spPr>
            <a:xfrm>
              <a:off x="3121500" y="895525"/>
              <a:ext cx="26800" cy="539975"/>
            </a:xfrm>
            <a:custGeom>
              <a:rect b="b" l="l" r="r" t="t"/>
              <a:pathLst>
                <a:path extrusionOk="0" h="21599" w="1072">
                  <a:moveTo>
                    <a:pt x="530" y="0"/>
                  </a:moveTo>
                  <a:cubicBezTo>
                    <a:pt x="240" y="0"/>
                    <a:pt x="1" y="240"/>
                    <a:pt x="1" y="542"/>
                  </a:cubicBezTo>
                  <a:lnTo>
                    <a:pt x="1" y="21069"/>
                  </a:lnTo>
                  <a:cubicBezTo>
                    <a:pt x="1" y="21359"/>
                    <a:pt x="240" y="21598"/>
                    <a:pt x="530" y="21598"/>
                  </a:cubicBezTo>
                  <a:cubicBezTo>
                    <a:pt x="832" y="21598"/>
                    <a:pt x="1059" y="21359"/>
                    <a:pt x="1072" y="21069"/>
                  </a:cubicBezTo>
                  <a:lnTo>
                    <a:pt x="1072" y="542"/>
                  </a:lnTo>
                  <a:cubicBezTo>
                    <a:pt x="1072" y="240"/>
                    <a:pt x="832" y="0"/>
                    <a:pt x="530" y="0"/>
                  </a:cubicBezTo>
                  <a:close/>
                </a:path>
              </a:pathLst>
            </a:custGeom>
            <a:solidFill>
              <a:srgbClr val="FF9973"/>
            </a:solidFill>
            <a:ln>
              <a:noFill/>
            </a:ln>
          </p:spPr>
          <p:txBody>
            <a:bodyPr anchorCtr="0" anchor="b" bIns="91425" lIns="91425" spcFirstLastPara="1" rIns="91425" wrap="square" tIns="91425">
              <a:noAutofit/>
            </a:bodyPr>
            <a:lstStyle/>
            <a:p>
              <a:pPr indent="0" lvl="0" marL="0" rtl="0" algn="ctr">
                <a:spcBef>
                  <a:spcPts val="0"/>
                </a:spcBef>
                <a:spcAft>
                  <a:spcPts val="0"/>
                </a:spcAft>
                <a:buNone/>
              </a:pPr>
              <a:r>
                <a:t/>
              </a:r>
              <a:endParaRPr/>
            </a:p>
          </p:txBody>
        </p:sp>
        <p:sp>
          <p:nvSpPr>
            <p:cNvPr id="746" name="Google Shape;746;p34"/>
            <p:cNvSpPr/>
            <p:nvPr/>
          </p:nvSpPr>
          <p:spPr>
            <a:xfrm>
              <a:off x="3121500" y="895525"/>
              <a:ext cx="26800" cy="271250"/>
            </a:xfrm>
            <a:custGeom>
              <a:rect b="b" l="l" r="r" t="t"/>
              <a:pathLst>
                <a:path extrusionOk="0" h="10850" w="1072">
                  <a:moveTo>
                    <a:pt x="530" y="0"/>
                  </a:moveTo>
                  <a:cubicBezTo>
                    <a:pt x="240" y="0"/>
                    <a:pt x="1" y="240"/>
                    <a:pt x="1" y="530"/>
                  </a:cubicBezTo>
                  <a:lnTo>
                    <a:pt x="1" y="10850"/>
                  </a:lnTo>
                  <a:lnTo>
                    <a:pt x="1072" y="10850"/>
                  </a:lnTo>
                  <a:lnTo>
                    <a:pt x="1072" y="530"/>
                  </a:lnTo>
                  <a:cubicBezTo>
                    <a:pt x="1072" y="240"/>
                    <a:pt x="832" y="0"/>
                    <a:pt x="530" y="0"/>
                  </a:cubicBezTo>
                  <a:close/>
                </a:path>
              </a:pathLst>
            </a:custGeom>
            <a:solidFill>
              <a:srgbClr val="00CFCC"/>
            </a:solidFill>
            <a:ln>
              <a:noFill/>
            </a:ln>
          </p:spPr>
          <p:txBody>
            <a:bodyPr anchorCtr="0" anchor="b" bIns="91425" lIns="91425" spcFirstLastPara="1" rIns="91425" wrap="square" tIns="91425">
              <a:noAutofit/>
            </a:bodyPr>
            <a:lstStyle/>
            <a:p>
              <a:pPr indent="0" lvl="0" marL="0" rtl="0" algn="ctr">
                <a:spcBef>
                  <a:spcPts val="0"/>
                </a:spcBef>
                <a:spcAft>
                  <a:spcPts val="0"/>
                </a:spcAft>
                <a:buNone/>
              </a:pPr>
              <a:r>
                <a:t/>
              </a:r>
              <a:endParaRPr/>
            </a:p>
          </p:txBody>
        </p:sp>
        <p:sp>
          <p:nvSpPr>
            <p:cNvPr id="747" name="Google Shape;747;p34"/>
            <p:cNvSpPr/>
            <p:nvPr/>
          </p:nvSpPr>
          <p:spPr>
            <a:xfrm>
              <a:off x="3832500" y="895525"/>
              <a:ext cx="26825" cy="539975"/>
            </a:xfrm>
            <a:custGeom>
              <a:rect b="b" l="l" r="r" t="t"/>
              <a:pathLst>
                <a:path extrusionOk="0" h="21599" w="1073">
                  <a:moveTo>
                    <a:pt x="543" y="0"/>
                  </a:moveTo>
                  <a:cubicBezTo>
                    <a:pt x="240" y="0"/>
                    <a:pt x="1" y="240"/>
                    <a:pt x="1" y="542"/>
                  </a:cubicBezTo>
                  <a:lnTo>
                    <a:pt x="1" y="21069"/>
                  </a:lnTo>
                  <a:cubicBezTo>
                    <a:pt x="1" y="21359"/>
                    <a:pt x="240" y="21598"/>
                    <a:pt x="543" y="21598"/>
                  </a:cubicBezTo>
                  <a:cubicBezTo>
                    <a:pt x="833" y="21598"/>
                    <a:pt x="1072" y="21359"/>
                    <a:pt x="1072" y="21069"/>
                  </a:cubicBezTo>
                  <a:lnTo>
                    <a:pt x="1072" y="542"/>
                  </a:lnTo>
                  <a:cubicBezTo>
                    <a:pt x="1072" y="240"/>
                    <a:pt x="833" y="0"/>
                    <a:pt x="543" y="0"/>
                  </a:cubicBezTo>
                  <a:close/>
                </a:path>
              </a:pathLst>
            </a:custGeom>
            <a:solidFill>
              <a:srgbClr val="FF9973"/>
            </a:solidFill>
            <a:ln>
              <a:noFill/>
            </a:ln>
          </p:spPr>
          <p:txBody>
            <a:bodyPr anchorCtr="0" anchor="b" bIns="91425" lIns="91425" spcFirstLastPara="1" rIns="91425" wrap="square" tIns="91425">
              <a:noAutofit/>
            </a:bodyPr>
            <a:lstStyle/>
            <a:p>
              <a:pPr indent="0" lvl="0" marL="0" rtl="0" algn="ctr">
                <a:spcBef>
                  <a:spcPts val="0"/>
                </a:spcBef>
                <a:spcAft>
                  <a:spcPts val="0"/>
                </a:spcAft>
                <a:buNone/>
              </a:pPr>
              <a:r>
                <a:t/>
              </a:r>
              <a:endParaRPr/>
            </a:p>
          </p:txBody>
        </p:sp>
        <p:sp>
          <p:nvSpPr>
            <p:cNvPr id="748" name="Google Shape;748;p34"/>
            <p:cNvSpPr/>
            <p:nvPr/>
          </p:nvSpPr>
          <p:spPr>
            <a:xfrm>
              <a:off x="3832500" y="895525"/>
              <a:ext cx="26825" cy="271250"/>
            </a:xfrm>
            <a:custGeom>
              <a:rect b="b" l="l" r="r" t="t"/>
              <a:pathLst>
                <a:path extrusionOk="0" h="10850" w="1073">
                  <a:moveTo>
                    <a:pt x="530" y="0"/>
                  </a:moveTo>
                  <a:cubicBezTo>
                    <a:pt x="240" y="0"/>
                    <a:pt x="1" y="240"/>
                    <a:pt x="1" y="530"/>
                  </a:cubicBezTo>
                  <a:lnTo>
                    <a:pt x="1" y="10308"/>
                  </a:lnTo>
                  <a:cubicBezTo>
                    <a:pt x="1" y="10610"/>
                    <a:pt x="240" y="10850"/>
                    <a:pt x="530" y="10850"/>
                  </a:cubicBezTo>
                  <a:cubicBezTo>
                    <a:pt x="833" y="10850"/>
                    <a:pt x="1072" y="10610"/>
                    <a:pt x="1072" y="10308"/>
                  </a:cubicBezTo>
                  <a:lnTo>
                    <a:pt x="1072" y="530"/>
                  </a:lnTo>
                  <a:cubicBezTo>
                    <a:pt x="1072" y="240"/>
                    <a:pt x="833" y="0"/>
                    <a:pt x="530" y="0"/>
                  </a:cubicBezTo>
                  <a:close/>
                </a:path>
              </a:pathLst>
            </a:custGeom>
            <a:solidFill>
              <a:srgbClr val="00CFCC"/>
            </a:solidFill>
            <a:ln>
              <a:noFill/>
            </a:ln>
          </p:spPr>
          <p:txBody>
            <a:bodyPr anchorCtr="0" anchor="b" bIns="91425" lIns="91425" spcFirstLastPara="1" rIns="91425" wrap="square" tIns="91425">
              <a:noAutofit/>
            </a:bodyPr>
            <a:lstStyle/>
            <a:p>
              <a:pPr indent="0" lvl="0" marL="0" rtl="0" algn="ctr">
                <a:spcBef>
                  <a:spcPts val="0"/>
                </a:spcBef>
                <a:spcAft>
                  <a:spcPts val="0"/>
                </a:spcAft>
                <a:buNone/>
              </a:pPr>
              <a:r>
                <a:t/>
              </a:r>
              <a:endParaRPr/>
            </a:p>
          </p:txBody>
        </p:sp>
        <p:sp>
          <p:nvSpPr>
            <p:cNvPr id="749" name="Google Shape;749;p34"/>
            <p:cNvSpPr/>
            <p:nvPr/>
          </p:nvSpPr>
          <p:spPr>
            <a:xfrm>
              <a:off x="3552450" y="953475"/>
              <a:ext cx="26800" cy="424050"/>
            </a:xfrm>
            <a:custGeom>
              <a:rect b="b" l="l" r="r" t="t"/>
              <a:pathLst>
                <a:path extrusionOk="0" h="16962" w="1072">
                  <a:moveTo>
                    <a:pt x="543" y="1"/>
                  </a:moveTo>
                  <a:cubicBezTo>
                    <a:pt x="253" y="1"/>
                    <a:pt x="13" y="240"/>
                    <a:pt x="13" y="543"/>
                  </a:cubicBezTo>
                  <a:lnTo>
                    <a:pt x="13" y="16432"/>
                  </a:lnTo>
                  <a:cubicBezTo>
                    <a:pt x="1" y="16722"/>
                    <a:pt x="253" y="16962"/>
                    <a:pt x="543" y="16962"/>
                  </a:cubicBezTo>
                  <a:cubicBezTo>
                    <a:pt x="832" y="16962"/>
                    <a:pt x="1072" y="16722"/>
                    <a:pt x="1072" y="16432"/>
                  </a:cubicBezTo>
                  <a:lnTo>
                    <a:pt x="1072" y="543"/>
                  </a:lnTo>
                  <a:cubicBezTo>
                    <a:pt x="1072" y="240"/>
                    <a:pt x="832" y="1"/>
                    <a:pt x="543" y="1"/>
                  </a:cubicBezTo>
                  <a:close/>
                </a:path>
              </a:pathLst>
            </a:custGeom>
            <a:solidFill>
              <a:srgbClr val="FF9973"/>
            </a:solidFill>
            <a:ln>
              <a:noFill/>
            </a:ln>
          </p:spPr>
          <p:txBody>
            <a:bodyPr anchorCtr="0" anchor="b" bIns="91425" lIns="91425" spcFirstLastPara="1" rIns="91425" wrap="square" tIns="91425">
              <a:noAutofit/>
            </a:bodyPr>
            <a:lstStyle/>
            <a:p>
              <a:pPr indent="0" lvl="0" marL="0" rtl="0" algn="ctr">
                <a:spcBef>
                  <a:spcPts val="0"/>
                </a:spcBef>
                <a:spcAft>
                  <a:spcPts val="0"/>
                </a:spcAft>
                <a:buNone/>
              </a:pPr>
              <a:r>
                <a:t/>
              </a:r>
              <a:endParaRPr/>
            </a:p>
          </p:txBody>
        </p:sp>
        <p:sp>
          <p:nvSpPr>
            <p:cNvPr id="750" name="Google Shape;750;p34"/>
            <p:cNvSpPr/>
            <p:nvPr/>
          </p:nvSpPr>
          <p:spPr>
            <a:xfrm>
              <a:off x="3552775" y="953475"/>
              <a:ext cx="26800" cy="213300"/>
            </a:xfrm>
            <a:custGeom>
              <a:rect b="b" l="l" r="r" t="t"/>
              <a:pathLst>
                <a:path extrusionOk="0" h="8532" w="1072">
                  <a:moveTo>
                    <a:pt x="530" y="1"/>
                  </a:moveTo>
                  <a:cubicBezTo>
                    <a:pt x="240" y="1"/>
                    <a:pt x="0" y="240"/>
                    <a:pt x="0" y="543"/>
                  </a:cubicBezTo>
                  <a:lnTo>
                    <a:pt x="0" y="8532"/>
                  </a:lnTo>
                  <a:lnTo>
                    <a:pt x="1071" y="8532"/>
                  </a:lnTo>
                  <a:lnTo>
                    <a:pt x="1071" y="543"/>
                  </a:lnTo>
                  <a:cubicBezTo>
                    <a:pt x="1071" y="240"/>
                    <a:pt x="832" y="1"/>
                    <a:pt x="530" y="1"/>
                  </a:cubicBezTo>
                  <a:close/>
                </a:path>
              </a:pathLst>
            </a:custGeom>
            <a:solidFill>
              <a:srgbClr val="00CFCC"/>
            </a:solidFill>
            <a:ln>
              <a:noFill/>
            </a:ln>
          </p:spPr>
          <p:txBody>
            <a:bodyPr anchorCtr="0" anchor="b" bIns="91425" lIns="91425" spcFirstLastPara="1" rIns="91425" wrap="square" tIns="91425">
              <a:noAutofit/>
            </a:bodyPr>
            <a:lstStyle/>
            <a:p>
              <a:pPr indent="0" lvl="0" marL="0" rtl="0" algn="ctr">
                <a:spcBef>
                  <a:spcPts val="0"/>
                </a:spcBef>
                <a:spcAft>
                  <a:spcPts val="0"/>
                </a:spcAft>
                <a:buNone/>
              </a:pPr>
              <a:r>
                <a:t/>
              </a:r>
              <a:endParaRPr/>
            </a:p>
          </p:txBody>
        </p:sp>
        <p:sp>
          <p:nvSpPr>
            <p:cNvPr id="751" name="Google Shape;751;p34"/>
            <p:cNvSpPr/>
            <p:nvPr/>
          </p:nvSpPr>
          <p:spPr>
            <a:xfrm>
              <a:off x="3984025" y="953475"/>
              <a:ext cx="26825" cy="424050"/>
            </a:xfrm>
            <a:custGeom>
              <a:rect b="b" l="l" r="r" t="t"/>
              <a:pathLst>
                <a:path extrusionOk="0" h="16962" w="1073">
                  <a:moveTo>
                    <a:pt x="543" y="1"/>
                  </a:moveTo>
                  <a:cubicBezTo>
                    <a:pt x="240" y="1"/>
                    <a:pt x="1" y="240"/>
                    <a:pt x="1" y="543"/>
                  </a:cubicBezTo>
                  <a:lnTo>
                    <a:pt x="1" y="16432"/>
                  </a:lnTo>
                  <a:cubicBezTo>
                    <a:pt x="1" y="16722"/>
                    <a:pt x="240" y="16962"/>
                    <a:pt x="543" y="16962"/>
                  </a:cubicBezTo>
                  <a:cubicBezTo>
                    <a:pt x="833" y="16962"/>
                    <a:pt x="1072" y="16722"/>
                    <a:pt x="1072" y="16432"/>
                  </a:cubicBezTo>
                  <a:lnTo>
                    <a:pt x="1072" y="543"/>
                  </a:lnTo>
                  <a:cubicBezTo>
                    <a:pt x="1072" y="240"/>
                    <a:pt x="833" y="1"/>
                    <a:pt x="543" y="1"/>
                  </a:cubicBezTo>
                  <a:close/>
                </a:path>
              </a:pathLst>
            </a:custGeom>
            <a:solidFill>
              <a:srgbClr val="FF9973"/>
            </a:solidFill>
            <a:ln>
              <a:noFill/>
            </a:ln>
          </p:spPr>
          <p:txBody>
            <a:bodyPr anchorCtr="0" anchor="b" bIns="91425" lIns="91425" spcFirstLastPara="1" rIns="91425" wrap="square" tIns="91425">
              <a:noAutofit/>
            </a:bodyPr>
            <a:lstStyle/>
            <a:p>
              <a:pPr indent="0" lvl="0" marL="0" rtl="0" algn="ctr">
                <a:spcBef>
                  <a:spcPts val="0"/>
                </a:spcBef>
                <a:spcAft>
                  <a:spcPts val="0"/>
                </a:spcAft>
                <a:buNone/>
              </a:pPr>
              <a:r>
                <a:t/>
              </a:r>
              <a:endParaRPr/>
            </a:p>
          </p:txBody>
        </p:sp>
        <p:sp>
          <p:nvSpPr>
            <p:cNvPr id="752" name="Google Shape;752;p34"/>
            <p:cNvSpPr/>
            <p:nvPr/>
          </p:nvSpPr>
          <p:spPr>
            <a:xfrm>
              <a:off x="3984025" y="953475"/>
              <a:ext cx="26825" cy="213300"/>
            </a:xfrm>
            <a:custGeom>
              <a:rect b="b" l="l" r="r" t="t"/>
              <a:pathLst>
                <a:path extrusionOk="0" h="8532" w="1073">
                  <a:moveTo>
                    <a:pt x="543" y="1"/>
                  </a:moveTo>
                  <a:cubicBezTo>
                    <a:pt x="240" y="1"/>
                    <a:pt x="1" y="240"/>
                    <a:pt x="1" y="543"/>
                  </a:cubicBezTo>
                  <a:lnTo>
                    <a:pt x="1" y="8532"/>
                  </a:lnTo>
                  <a:lnTo>
                    <a:pt x="1072" y="8532"/>
                  </a:lnTo>
                  <a:lnTo>
                    <a:pt x="1072" y="543"/>
                  </a:lnTo>
                  <a:cubicBezTo>
                    <a:pt x="1072" y="240"/>
                    <a:pt x="833" y="1"/>
                    <a:pt x="543" y="1"/>
                  </a:cubicBezTo>
                  <a:close/>
                </a:path>
              </a:pathLst>
            </a:custGeom>
            <a:solidFill>
              <a:srgbClr val="00CFCC"/>
            </a:solidFill>
            <a:ln>
              <a:noFill/>
            </a:ln>
          </p:spPr>
          <p:txBody>
            <a:bodyPr anchorCtr="0" anchor="b" bIns="91425" lIns="91425" spcFirstLastPara="1" rIns="91425" wrap="square" tIns="91425">
              <a:noAutofit/>
            </a:bodyPr>
            <a:lstStyle/>
            <a:p>
              <a:pPr indent="0" lvl="0" marL="0" rtl="0" algn="ctr">
                <a:spcBef>
                  <a:spcPts val="0"/>
                </a:spcBef>
                <a:spcAft>
                  <a:spcPts val="0"/>
                </a:spcAft>
                <a:buNone/>
              </a:pPr>
              <a:r>
                <a:t/>
              </a:r>
              <a:endParaRPr/>
            </a:p>
          </p:txBody>
        </p:sp>
      </p:grpSp>
      <p:sp>
        <p:nvSpPr>
          <p:cNvPr id="753" name="Google Shape;753;p34"/>
          <p:cNvSpPr txBox="1"/>
          <p:nvPr/>
        </p:nvSpPr>
        <p:spPr>
          <a:xfrm>
            <a:off x="810900" y="1957775"/>
            <a:ext cx="2652900" cy="1554600"/>
          </a:xfrm>
          <a:prstGeom prst="rect">
            <a:avLst/>
          </a:prstGeom>
          <a:noFill/>
          <a:ln>
            <a:noFill/>
          </a:ln>
        </p:spPr>
        <p:txBody>
          <a:bodyPr anchorCtr="0" anchor="t" bIns="91425" lIns="91425" spcFirstLastPara="1" rIns="91425" wrap="square" tIns="91425">
            <a:spAutoFit/>
          </a:bodyPr>
          <a:lstStyle/>
          <a:p>
            <a:pPr indent="-330200" lvl="0" marL="457200" rtl="0" algn="l">
              <a:spcBef>
                <a:spcPts val="1000"/>
              </a:spcBef>
              <a:spcAft>
                <a:spcPts val="0"/>
              </a:spcAft>
              <a:buClr>
                <a:srgbClr val="FFFFFF"/>
              </a:buClr>
              <a:buSzPts val="1600"/>
              <a:buFont typeface="Maven Pro"/>
              <a:buChar char="●"/>
            </a:pPr>
            <a:r>
              <a:rPr b="1" lang="en" sz="1600">
                <a:solidFill>
                  <a:srgbClr val="FFFFFF"/>
                </a:solidFill>
                <a:latin typeface="Maven Pro"/>
                <a:ea typeface="Maven Pro"/>
                <a:cs typeface="Maven Pro"/>
                <a:sym typeface="Maven Pro"/>
              </a:rPr>
              <a:t>Matplotlib</a:t>
            </a:r>
            <a:endParaRPr b="1" sz="1600">
              <a:solidFill>
                <a:srgbClr val="FFFFFF"/>
              </a:solidFill>
              <a:latin typeface="Maven Pro"/>
              <a:ea typeface="Maven Pro"/>
              <a:cs typeface="Maven Pro"/>
              <a:sym typeface="Maven Pro"/>
            </a:endParaRPr>
          </a:p>
          <a:p>
            <a:pPr indent="-330200" lvl="0" marL="457200" rtl="0" algn="l">
              <a:spcBef>
                <a:spcPts val="1000"/>
              </a:spcBef>
              <a:spcAft>
                <a:spcPts val="0"/>
              </a:spcAft>
              <a:buClr>
                <a:srgbClr val="FFFFFF"/>
              </a:buClr>
              <a:buSzPts val="1600"/>
              <a:buFont typeface="Maven Pro"/>
              <a:buChar char="●"/>
            </a:pPr>
            <a:r>
              <a:rPr b="1" lang="en" sz="1600">
                <a:solidFill>
                  <a:srgbClr val="FFFFFF"/>
                </a:solidFill>
                <a:latin typeface="Maven Pro"/>
                <a:ea typeface="Maven Pro"/>
                <a:cs typeface="Maven Pro"/>
                <a:sym typeface="Maven Pro"/>
              </a:rPr>
              <a:t>Seaborn</a:t>
            </a:r>
            <a:endParaRPr b="1" sz="1600">
              <a:solidFill>
                <a:srgbClr val="FFFFFF"/>
              </a:solidFill>
              <a:latin typeface="Maven Pro"/>
              <a:ea typeface="Maven Pro"/>
              <a:cs typeface="Maven Pro"/>
              <a:sym typeface="Maven Pro"/>
            </a:endParaRPr>
          </a:p>
          <a:p>
            <a:pPr indent="-330200" lvl="0" marL="457200" rtl="0" algn="l">
              <a:spcBef>
                <a:spcPts val="1000"/>
              </a:spcBef>
              <a:spcAft>
                <a:spcPts val="0"/>
              </a:spcAft>
              <a:buClr>
                <a:srgbClr val="FFFFFF"/>
              </a:buClr>
              <a:buSzPts val="1600"/>
              <a:buFont typeface="Maven Pro"/>
              <a:buChar char="●"/>
            </a:pPr>
            <a:r>
              <a:rPr b="1" lang="en" sz="1600">
                <a:solidFill>
                  <a:srgbClr val="FFFFFF"/>
                </a:solidFill>
                <a:latin typeface="Maven Pro"/>
                <a:ea typeface="Maven Pro"/>
                <a:cs typeface="Maven Pro"/>
                <a:sym typeface="Maven Pro"/>
              </a:rPr>
              <a:t>OpenCV</a:t>
            </a:r>
            <a:endParaRPr b="1" sz="1600">
              <a:solidFill>
                <a:srgbClr val="FFFFFF"/>
              </a:solidFill>
              <a:latin typeface="Maven Pro"/>
              <a:ea typeface="Maven Pro"/>
              <a:cs typeface="Maven Pro"/>
              <a:sym typeface="Maven Pro"/>
            </a:endParaRPr>
          </a:p>
          <a:p>
            <a:pPr indent="-330200" lvl="0" marL="457200" rtl="0" algn="l">
              <a:spcBef>
                <a:spcPts val="1000"/>
              </a:spcBef>
              <a:spcAft>
                <a:spcPts val="0"/>
              </a:spcAft>
              <a:buClr>
                <a:srgbClr val="FFFFFF"/>
              </a:buClr>
              <a:buSzPts val="1600"/>
              <a:buFont typeface="Maven Pro"/>
              <a:buChar char="●"/>
            </a:pPr>
            <a:r>
              <a:rPr b="1" lang="en" sz="1600">
                <a:solidFill>
                  <a:srgbClr val="FFFFFF"/>
                </a:solidFill>
                <a:latin typeface="Maven Pro"/>
                <a:ea typeface="Maven Pro"/>
                <a:cs typeface="Maven Pro"/>
                <a:sym typeface="Maven Pro"/>
              </a:rPr>
              <a:t>Skimage</a:t>
            </a:r>
            <a:endParaRPr b="1" sz="1600">
              <a:solidFill>
                <a:srgbClr val="FFFFFF"/>
              </a:solidFill>
              <a:latin typeface="Maven Pro"/>
              <a:ea typeface="Maven Pro"/>
              <a:cs typeface="Maven Pro"/>
              <a:sym typeface="Maven Pr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7" name="Shape 757"/>
        <p:cNvGrpSpPr/>
        <p:nvPr/>
      </p:nvGrpSpPr>
      <p:grpSpPr>
        <a:xfrm>
          <a:off x="0" y="0"/>
          <a:ext cx="0" cy="0"/>
          <a:chOff x="0" y="0"/>
          <a:chExt cx="0" cy="0"/>
        </a:xfrm>
      </p:grpSpPr>
      <p:sp>
        <p:nvSpPr>
          <p:cNvPr id="758" name="Google Shape;758;p35"/>
          <p:cNvSpPr txBox="1"/>
          <p:nvPr>
            <p:ph idx="13" type="ctrTitle"/>
          </p:nvPr>
        </p:nvSpPr>
        <p:spPr>
          <a:xfrm>
            <a:off x="6666296" y="3086951"/>
            <a:ext cx="22518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Prediction</a:t>
            </a:r>
            <a:endParaRPr/>
          </a:p>
        </p:txBody>
      </p:sp>
      <p:sp>
        <p:nvSpPr>
          <p:cNvPr id="759" name="Google Shape;759;p35"/>
          <p:cNvSpPr txBox="1"/>
          <p:nvPr>
            <p:ph idx="1" type="subTitle"/>
          </p:nvPr>
        </p:nvSpPr>
        <p:spPr>
          <a:xfrm>
            <a:off x="6666300" y="3519826"/>
            <a:ext cx="1965300" cy="77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After train the model we will predict with test data</a:t>
            </a:r>
            <a:endParaRPr/>
          </a:p>
        </p:txBody>
      </p:sp>
      <p:sp>
        <p:nvSpPr>
          <p:cNvPr id="760" name="Google Shape;760;p35"/>
          <p:cNvSpPr txBox="1"/>
          <p:nvPr>
            <p:ph idx="4" type="ctrTitle"/>
          </p:nvPr>
        </p:nvSpPr>
        <p:spPr>
          <a:xfrm>
            <a:off x="3942825" y="3396800"/>
            <a:ext cx="21294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Build</a:t>
            </a:r>
            <a:r>
              <a:rPr lang="en"/>
              <a:t> </a:t>
            </a:r>
            <a:br>
              <a:rPr lang="en"/>
            </a:br>
            <a:r>
              <a:rPr lang="en"/>
              <a:t>AutoEncoder Model</a:t>
            </a:r>
            <a:endParaRPr/>
          </a:p>
        </p:txBody>
      </p:sp>
      <p:sp>
        <p:nvSpPr>
          <p:cNvPr id="761" name="Google Shape;761;p35"/>
          <p:cNvSpPr txBox="1"/>
          <p:nvPr>
            <p:ph type="ctrTitle"/>
          </p:nvPr>
        </p:nvSpPr>
        <p:spPr>
          <a:xfrm>
            <a:off x="1223300" y="3396800"/>
            <a:ext cx="21525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Data</a:t>
            </a:r>
            <a:r>
              <a:rPr lang="en"/>
              <a:t> </a:t>
            </a:r>
            <a:br>
              <a:rPr lang="en"/>
            </a:br>
            <a:r>
              <a:rPr lang="en"/>
              <a:t>Processing</a:t>
            </a:r>
            <a:endParaRPr/>
          </a:p>
        </p:txBody>
      </p:sp>
      <p:sp>
        <p:nvSpPr>
          <p:cNvPr id="762" name="Google Shape;762;p35"/>
          <p:cNvSpPr txBox="1"/>
          <p:nvPr>
            <p:ph idx="2" type="subTitle"/>
          </p:nvPr>
        </p:nvSpPr>
        <p:spPr>
          <a:xfrm>
            <a:off x="1223300" y="3829673"/>
            <a:ext cx="1755600" cy="82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Rescale our data and normalize them and visualize </a:t>
            </a:r>
            <a:endParaRPr/>
          </a:p>
        </p:txBody>
      </p:sp>
      <p:sp>
        <p:nvSpPr>
          <p:cNvPr id="763" name="Google Shape;763;p35"/>
          <p:cNvSpPr txBox="1"/>
          <p:nvPr>
            <p:ph idx="3" type="title"/>
          </p:nvPr>
        </p:nvSpPr>
        <p:spPr>
          <a:xfrm>
            <a:off x="1223300" y="2645887"/>
            <a:ext cx="1753800" cy="57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01</a:t>
            </a:r>
            <a:endParaRPr/>
          </a:p>
        </p:txBody>
      </p:sp>
      <p:sp>
        <p:nvSpPr>
          <p:cNvPr id="764" name="Google Shape;764;p35"/>
          <p:cNvSpPr txBox="1"/>
          <p:nvPr>
            <p:ph idx="5" type="subTitle"/>
          </p:nvPr>
        </p:nvSpPr>
        <p:spPr>
          <a:xfrm>
            <a:off x="3942825" y="3829673"/>
            <a:ext cx="1755600" cy="77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we train our image data with Autoencoder</a:t>
            </a:r>
            <a:endParaRPr/>
          </a:p>
        </p:txBody>
      </p:sp>
      <p:sp>
        <p:nvSpPr>
          <p:cNvPr id="765" name="Google Shape;765;p35"/>
          <p:cNvSpPr txBox="1"/>
          <p:nvPr>
            <p:ph idx="6" type="title"/>
          </p:nvPr>
        </p:nvSpPr>
        <p:spPr>
          <a:xfrm>
            <a:off x="3942827" y="2645887"/>
            <a:ext cx="1753800" cy="57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02</a:t>
            </a:r>
            <a:endParaRPr/>
          </a:p>
        </p:txBody>
      </p:sp>
      <p:sp>
        <p:nvSpPr>
          <p:cNvPr id="766" name="Google Shape;766;p35"/>
          <p:cNvSpPr txBox="1"/>
          <p:nvPr>
            <p:ph idx="7" type="ctrTitle"/>
          </p:nvPr>
        </p:nvSpPr>
        <p:spPr>
          <a:xfrm>
            <a:off x="618825" y="411675"/>
            <a:ext cx="45762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Advent Pro SemiBold"/>
                <a:ea typeface="Advent Pro SemiBold"/>
                <a:cs typeface="Advent Pro SemiBold"/>
                <a:sym typeface="Advent Pro SemiBold"/>
              </a:rPr>
              <a:t>OUR PROCESS</a:t>
            </a:r>
            <a:endParaRPr/>
          </a:p>
        </p:txBody>
      </p:sp>
      <p:sp>
        <p:nvSpPr>
          <p:cNvPr id="767" name="Google Shape;767;p35"/>
          <p:cNvSpPr txBox="1"/>
          <p:nvPr>
            <p:ph idx="9" type="title"/>
          </p:nvPr>
        </p:nvSpPr>
        <p:spPr>
          <a:xfrm>
            <a:off x="6665704" y="2645887"/>
            <a:ext cx="1753800" cy="57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03</a:t>
            </a:r>
            <a:endParaRPr/>
          </a:p>
        </p:txBody>
      </p:sp>
      <p:sp>
        <p:nvSpPr>
          <p:cNvPr id="768" name="Google Shape;768;p35"/>
          <p:cNvSpPr/>
          <p:nvPr/>
        </p:nvSpPr>
        <p:spPr>
          <a:xfrm>
            <a:off x="1223300" y="1562750"/>
            <a:ext cx="824100" cy="8241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35"/>
          <p:cNvSpPr/>
          <p:nvPr/>
        </p:nvSpPr>
        <p:spPr>
          <a:xfrm>
            <a:off x="3942827" y="1562750"/>
            <a:ext cx="824100" cy="8241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35"/>
          <p:cNvSpPr/>
          <p:nvPr/>
        </p:nvSpPr>
        <p:spPr>
          <a:xfrm>
            <a:off x="6665704" y="1562750"/>
            <a:ext cx="824100" cy="824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71" name="Google Shape;771;p35"/>
          <p:cNvCxnSpPr>
            <a:stCxn id="768" idx="1"/>
            <a:endCxn id="763" idx="1"/>
          </p:cNvCxnSpPr>
          <p:nvPr/>
        </p:nvCxnSpPr>
        <p:spPr>
          <a:xfrm>
            <a:off x="1223300" y="1974800"/>
            <a:ext cx="600" cy="960000"/>
          </a:xfrm>
          <a:prstGeom prst="bentConnector3">
            <a:avLst>
              <a:gd fmla="val -39687500" name="adj1"/>
            </a:avLst>
          </a:prstGeom>
          <a:noFill/>
          <a:ln cap="flat" cmpd="sng" w="9525">
            <a:solidFill>
              <a:schemeClr val="lt1"/>
            </a:solidFill>
            <a:prstDash val="solid"/>
            <a:round/>
            <a:headEnd len="med" w="med" type="none"/>
            <a:tailEnd len="med" w="med" type="none"/>
          </a:ln>
        </p:spPr>
      </p:cxnSp>
      <p:cxnSp>
        <p:nvCxnSpPr>
          <p:cNvPr id="772" name="Google Shape;772;p35"/>
          <p:cNvCxnSpPr>
            <a:stCxn id="769" idx="1"/>
            <a:endCxn id="765" idx="1"/>
          </p:cNvCxnSpPr>
          <p:nvPr/>
        </p:nvCxnSpPr>
        <p:spPr>
          <a:xfrm>
            <a:off x="3942827" y="1974800"/>
            <a:ext cx="600" cy="960000"/>
          </a:xfrm>
          <a:prstGeom prst="bentConnector3">
            <a:avLst>
              <a:gd fmla="val -39687500" name="adj1"/>
            </a:avLst>
          </a:prstGeom>
          <a:noFill/>
          <a:ln cap="flat" cmpd="sng" w="9525">
            <a:solidFill>
              <a:schemeClr val="lt1"/>
            </a:solidFill>
            <a:prstDash val="solid"/>
            <a:round/>
            <a:headEnd len="med" w="med" type="none"/>
            <a:tailEnd len="med" w="med" type="none"/>
          </a:ln>
        </p:spPr>
      </p:cxnSp>
      <p:cxnSp>
        <p:nvCxnSpPr>
          <p:cNvPr id="773" name="Google Shape;773;p35"/>
          <p:cNvCxnSpPr>
            <a:stCxn id="770" idx="1"/>
            <a:endCxn id="767" idx="1"/>
          </p:cNvCxnSpPr>
          <p:nvPr/>
        </p:nvCxnSpPr>
        <p:spPr>
          <a:xfrm>
            <a:off x="6665704" y="1974800"/>
            <a:ext cx="600" cy="960000"/>
          </a:xfrm>
          <a:prstGeom prst="bentConnector3">
            <a:avLst>
              <a:gd fmla="val -39687500" name="adj1"/>
            </a:avLst>
          </a:prstGeom>
          <a:noFill/>
          <a:ln cap="flat" cmpd="sng" w="9525">
            <a:solidFill>
              <a:schemeClr val="lt1"/>
            </a:solidFill>
            <a:prstDash val="solid"/>
            <a:round/>
            <a:headEnd len="med" w="med" type="none"/>
            <a:tailEnd len="med" w="med" type="none"/>
          </a:ln>
        </p:spPr>
      </p:cxnSp>
      <p:sp>
        <p:nvSpPr>
          <p:cNvPr id="774" name="Google Shape;774;p35"/>
          <p:cNvSpPr/>
          <p:nvPr/>
        </p:nvSpPr>
        <p:spPr>
          <a:xfrm>
            <a:off x="2276000" y="1324712"/>
            <a:ext cx="238733" cy="238031"/>
          </a:xfrm>
          <a:custGeom>
            <a:rect b="b" l="l" r="r" t="t"/>
            <a:pathLst>
              <a:path extrusionOk="0" h="6575" w="6593">
                <a:moveTo>
                  <a:pt x="6256" y="338"/>
                </a:moveTo>
                <a:lnTo>
                  <a:pt x="6256" y="6237"/>
                </a:lnTo>
                <a:lnTo>
                  <a:pt x="338" y="6237"/>
                </a:lnTo>
                <a:lnTo>
                  <a:pt x="338" y="338"/>
                </a:lnTo>
                <a:close/>
                <a:moveTo>
                  <a:pt x="1" y="1"/>
                </a:moveTo>
                <a:lnTo>
                  <a:pt x="1" y="6574"/>
                </a:lnTo>
                <a:lnTo>
                  <a:pt x="6593" y="6574"/>
                </a:lnTo>
                <a:lnTo>
                  <a:pt x="6593" y="1"/>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35"/>
          <p:cNvSpPr/>
          <p:nvPr/>
        </p:nvSpPr>
        <p:spPr>
          <a:xfrm>
            <a:off x="7485858" y="2386862"/>
            <a:ext cx="238733" cy="238031"/>
          </a:xfrm>
          <a:custGeom>
            <a:rect b="b" l="l" r="r" t="t"/>
            <a:pathLst>
              <a:path extrusionOk="0" h="6575" w="6593">
                <a:moveTo>
                  <a:pt x="6256" y="338"/>
                </a:moveTo>
                <a:lnTo>
                  <a:pt x="6256" y="6237"/>
                </a:lnTo>
                <a:lnTo>
                  <a:pt x="338" y="6237"/>
                </a:lnTo>
                <a:lnTo>
                  <a:pt x="338" y="338"/>
                </a:lnTo>
                <a:close/>
                <a:moveTo>
                  <a:pt x="1" y="1"/>
                </a:moveTo>
                <a:lnTo>
                  <a:pt x="1" y="6574"/>
                </a:lnTo>
                <a:lnTo>
                  <a:pt x="6593" y="6574"/>
                </a:lnTo>
                <a:lnTo>
                  <a:pt x="659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35"/>
          <p:cNvSpPr/>
          <p:nvPr/>
        </p:nvSpPr>
        <p:spPr>
          <a:xfrm>
            <a:off x="1346749" y="1669267"/>
            <a:ext cx="577195" cy="577814"/>
          </a:xfrm>
          <a:custGeom>
            <a:rect b="b" l="l" r="r" t="t"/>
            <a:pathLst>
              <a:path extrusionOk="0" h="11205" w="11193">
                <a:moveTo>
                  <a:pt x="3763" y="358"/>
                </a:moveTo>
                <a:cubicBezTo>
                  <a:pt x="4096" y="358"/>
                  <a:pt x="4346" y="632"/>
                  <a:pt x="4346" y="941"/>
                </a:cubicBezTo>
                <a:cubicBezTo>
                  <a:pt x="4346" y="1144"/>
                  <a:pt x="4239" y="1346"/>
                  <a:pt x="4061" y="1441"/>
                </a:cubicBezTo>
                <a:cubicBezTo>
                  <a:pt x="4013" y="1477"/>
                  <a:pt x="3977" y="1536"/>
                  <a:pt x="3977" y="1596"/>
                </a:cubicBezTo>
                <a:lnTo>
                  <a:pt x="3977" y="2001"/>
                </a:lnTo>
                <a:cubicBezTo>
                  <a:pt x="3977" y="2096"/>
                  <a:pt x="4049" y="2179"/>
                  <a:pt x="4156" y="2179"/>
                </a:cubicBezTo>
                <a:lnTo>
                  <a:pt x="5394" y="2179"/>
                </a:lnTo>
                <a:lnTo>
                  <a:pt x="5394" y="3406"/>
                </a:lnTo>
                <a:cubicBezTo>
                  <a:pt x="5394" y="3513"/>
                  <a:pt x="5466" y="3584"/>
                  <a:pt x="5573" y="3584"/>
                </a:cubicBezTo>
                <a:lnTo>
                  <a:pt x="5966" y="3584"/>
                </a:lnTo>
                <a:cubicBezTo>
                  <a:pt x="6025" y="3584"/>
                  <a:pt x="6085" y="3561"/>
                  <a:pt x="6120" y="3501"/>
                </a:cubicBezTo>
                <a:cubicBezTo>
                  <a:pt x="6228" y="3322"/>
                  <a:pt x="6418" y="3215"/>
                  <a:pt x="6620" y="3215"/>
                </a:cubicBezTo>
                <a:cubicBezTo>
                  <a:pt x="6954" y="3215"/>
                  <a:pt x="7204" y="3489"/>
                  <a:pt x="7204" y="3799"/>
                </a:cubicBezTo>
                <a:cubicBezTo>
                  <a:pt x="7204" y="4120"/>
                  <a:pt x="6942" y="4382"/>
                  <a:pt x="6620" y="4382"/>
                </a:cubicBezTo>
                <a:cubicBezTo>
                  <a:pt x="6418" y="4382"/>
                  <a:pt x="6228" y="4275"/>
                  <a:pt x="6120" y="4096"/>
                </a:cubicBezTo>
                <a:cubicBezTo>
                  <a:pt x="6085" y="4037"/>
                  <a:pt x="6025" y="4001"/>
                  <a:pt x="5966" y="4001"/>
                </a:cubicBezTo>
                <a:lnTo>
                  <a:pt x="5573" y="4001"/>
                </a:lnTo>
                <a:cubicBezTo>
                  <a:pt x="5466" y="4001"/>
                  <a:pt x="5394" y="4084"/>
                  <a:pt x="5394" y="4180"/>
                </a:cubicBezTo>
                <a:lnTo>
                  <a:pt x="5394" y="5418"/>
                </a:lnTo>
                <a:lnTo>
                  <a:pt x="4334" y="5418"/>
                </a:lnTo>
                <a:lnTo>
                  <a:pt x="4334" y="5299"/>
                </a:lnTo>
                <a:cubicBezTo>
                  <a:pt x="4573" y="5120"/>
                  <a:pt x="4704" y="4834"/>
                  <a:pt x="4704" y="4561"/>
                </a:cubicBezTo>
                <a:cubicBezTo>
                  <a:pt x="4704" y="4037"/>
                  <a:pt x="4287" y="3620"/>
                  <a:pt x="3775" y="3620"/>
                </a:cubicBezTo>
                <a:cubicBezTo>
                  <a:pt x="3251" y="3620"/>
                  <a:pt x="2834" y="4037"/>
                  <a:pt x="2834" y="4561"/>
                </a:cubicBezTo>
                <a:cubicBezTo>
                  <a:pt x="2834" y="4858"/>
                  <a:pt x="2965" y="5132"/>
                  <a:pt x="3203" y="5299"/>
                </a:cubicBezTo>
                <a:lnTo>
                  <a:pt x="3203" y="5430"/>
                </a:lnTo>
                <a:lnTo>
                  <a:pt x="2144" y="5430"/>
                </a:lnTo>
                <a:lnTo>
                  <a:pt x="2144" y="2179"/>
                </a:lnTo>
                <a:lnTo>
                  <a:pt x="3382" y="2179"/>
                </a:lnTo>
                <a:cubicBezTo>
                  <a:pt x="3489" y="2179"/>
                  <a:pt x="3561" y="2096"/>
                  <a:pt x="3561" y="2001"/>
                </a:cubicBezTo>
                <a:lnTo>
                  <a:pt x="3561" y="1596"/>
                </a:lnTo>
                <a:cubicBezTo>
                  <a:pt x="3561" y="1536"/>
                  <a:pt x="3537" y="1477"/>
                  <a:pt x="3465" y="1441"/>
                </a:cubicBezTo>
                <a:cubicBezTo>
                  <a:pt x="3299" y="1346"/>
                  <a:pt x="3191" y="1144"/>
                  <a:pt x="3191" y="941"/>
                </a:cubicBezTo>
                <a:cubicBezTo>
                  <a:pt x="3191" y="608"/>
                  <a:pt x="3453" y="358"/>
                  <a:pt x="3763" y="358"/>
                </a:cubicBezTo>
                <a:close/>
                <a:moveTo>
                  <a:pt x="9014" y="5811"/>
                </a:moveTo>
                <a:lnTo>
                  <a:pt x="9014" y="7799"/>
                </a:lnTo>
                <a:lnTo>
                  <a:pt x="9014" y="8025"/>
                </a:lnTo>
                <a:lnTo>
                  <a:pt x="9014" y="9049"/>
                </a:lnTo>
                <a:lnTo>
                  <a:pt x="7775" y="9049"/>
                </a:lnTo>
                <a:cubicBezTo>
                  <a:pt x="7668" y="9049"/>
                  <a:pt x="7597" y="9121"/>
                  <a:pt x="7597" y="9228"/>
                </a:cubicBezTo>
                <a:lnTo>
                  <a:pt x="7597" y="9633"/>
                </a:lnTo>
                <a:cubicBezTo>
                  <a:pt x="7597" y="9692"/>
                  <a:pt x="7621" y="9752"/>
                  <a:pt x="7680" y="9776"/>
                </a:cubicBezTo>
                <a:cubicBezTo>
                  <a:pt x="7859" y="9883"/>
                  <a:pt x="7966" y="10073"/>
                  <a:pt x="7966" y="10288"/>
                </a:cubicBezTo>
                <a:cubicBezTo>
                  <a:pt x="7966" y="10609"/>
                  <a:pt x="7704" y="10871"/>
                  <a:pt x="7382" y="10871"/>
                </a:cubicBezTo>
                <a:cubicBezTo>
                  <a:pt x="7061" y="10871"/>
                  <a:pt x="6811" y="10597"/>
                  <a:pt x="6811" y="10288"/>
                </a:cubicBezTo>
                <a:cubicBezTo>
                  <a:pt x="6811" y="10073"/>
                  <a:pt x="6906" y="9883"/>
                  <a:pt x="7085" y="9776"/>
                </a:cubicBezTo>
                <a:cubicBezTo>
                  <a:pt x="7144" y="9752"/>
                  <a:pt x="7180" y="9692"/>
                  <a:pt x="7180" y="9633"/>
                </a:cubicBezTo>
                <a:lnTo>
                  <a:pt x="7180" y="9228"/>
                </a:lnTo>
                <a:cubicBezTo>
                  <a:pt x="7180" y="9121"/>
                  <a:pt x="7109" y="9049"/>
                  <a:pt x="7001" y="9049"/>
                </a:cubicBezTo>
                <a:lnTo>
                  <a:pt x="5763" y="9049"/>
                </a:lnTo>
                <a:lnTo>
                  <a:pt x="5763" y="7811"/>
                </a:lnTo>
                <a:cubicBezTo>
                  <a:pt x="5763" y="7716"/>
                  <a:pt x="5692" y="7632"/>
                  <a:pt x="5585" y="7632"/>
                </a:cubicBezTo>
                <a:lnTo>
                  <a:pt x="5180" y="7632"/>
                </a:lnTo>
                <a:cubicBezTo>
                  <a:pt x="5120" y="7632"/>
                  <a:pt x="5061" y="7668"/>
                  <a:pt x="5037" y="7728"/>
                </a:cubicBezTo>
                <a:cubicBezTo>
                  <a:pt x="4930" y="7906"/>
                  <a:pt x="4739" y="8013"/>
                  <a:pt x="4525" y="8013"/>
                </a:cubicBezTo>
                <a:cubicBezTo>
                  <a:pt x="4203" y="8013"/>
                  <a:pt x="3953" y="7740"/>
                  <a:pt x="3953" y="7430"/>
                </a:cubicBezTo>
                <a:cubicBezTo>
                  <a:pt x="3953" y="7120"/>
                  <a:pt x="4215" y="6847"/>
                  <a:pt x="4525" y="6847"/>
                </a:cubicBezTo>
                <a:cubicBezTo>
                  <a:pt x="4739" y="6847"/>
                  <a:pt x="4930" y="6954"/>
                  <a:pt x="5037" y="7132"/>
                </a:cubicBezTo>
                <a:cubicBezTo>
                  <a:pt x="5061" y="7192"/>
                  <a:pt x="5120" y="7216"/>
                  <a:pt x="5180" y="7216"/>
                </a:cubicBezTo>
                <a:lnTo>
                  <a:pt x="5585" y="7216"/>
                </a:lnTo>
                <a:cubicBezTo>
                  <a:pt x="5692" y="7216"/>
                  <a:pt x="5763" y="7144"/>
                  <a:pt x="5763" y="7037"/>
                </a:cubicBezTo>
                <a:lnTo>
                  <a:pt x="5763" y="5811"/>
                </a:lnTo>
                <a:lnTo>
                  <a:pt x="6823" y="5811"/>
                </a:lnTo>
                <a:lnTo>
                  <a:pt x="6823" y="5942"/>
                </a:lnTo>
                <a:cubicBezTo>
                  <a:pt x="6585" y="6120"/>
                  <a:pt x="6454" y="6406"/>
                  <a:pt x="6454" y="6680"/>
                </a:cubicBezTo>
                <a:cubicBezTo>
                  <a:pt x="6454" y="7204"/>
                  <a:pt x="6870" y="7621"/>
                  <a:pt x="7382" y="7621"/>
                </a:cubicBezTo>
                <a:cubicBezTo>
                  <a:pt x="7906" y="7621"/>
                  <a:pt x="8323" y="7204"/>
                  <a:pt x="8323" y="6680"/>
                </a:cubicBezTo>
                <a:cubicBezTo>
                  <a:pt x="8323" y="6382"/>
                  <a:pt x="8192" y="6108"/>
                  <a:pt x="7954" y="5942"/>
                </a:cubicBezTo>
                <a:lnTo>
                  <a:pt x="7954" y="5811"/>
                </a:lnTo>
                <a:close/>
                <a:moveTo>
                  <a:pt x="3799" y="1"/>
                </a:moveTo>
                <a:cubicBezTo>
                  <a:pt x="3275" y="1"/>
                  <a:pt x="2858" y="417"/>
                  <a:pt x="2858" y="941"/>
                </a:cubicBezTo>
                <a:cubicBezTo>
                  <a:pt x="2858" y="1239"/>
                  <a:pt x="3001" y="1525"/>
                  <a:pt x="3239" y="1679"/>
                </a:cubicBezTo>
                <a:lnTo>
                  <a:pt x="3239" y="1822"/>
                </a:lnTo>
                <a:lnTo>
                  <a:pt x="2001" y="1822"/>
                </a:lnTo>
                <a:cubicBezTo>
                  <a:pt x="1894" y="1822"/>
                  <a:pt x="1822" y="1894"/>
                  <a:pt x="1822" y="2001"/>
                </a:cubicBezTo>
                <a:lnTo>
                  <a:pt x="1822" y="5608"/>
                </a:lnTo>
                <a:lnTo>
                  <a:pt x="1822" y="6847"/>
                </a:lnTo>
                <a:lnTo>
                  <a:pt x="1691" y="6847"/>
                </a:lnTo>
                <a:cubicBezTo>
                  <a:pt x="1513" y="6609"/>
                  <a:pt x="1227" y="6478"/>
                  <a:pt x="941" y="6478"/>
                </a:cubicBezTo>
                <a:cubicBezTo>
                  <a:pt x="417" y="6478"/>
                  <a:pt x="1" y="6894"/>
                  <a:pt x="1" y="7406"/>
                </a:cubicBezTo>
                <a:cubicBezTo>
                  <a:pt x="1" y="7930"/>
                  <a:pt x="417" y="8347"/>
                  <a:pt x="941" y="8347"/>
                </a:cubicBezTo>
                <a:cubicBezTo>
                  <a:pt x="1239" y="8347"/>
                  <a:pt x="1525" y="8216"/>
                  <a:pt x="1691" y="7978"/>
                </a:cubicBezTo>
                <a:lnTo>
                  <a:pt x="1822" y="7978"/>
                </a:lnTo>
                <a:lnTo>
                  <a:pt x="1822" y="9216"/>
                </a:lnTo>
                <a:cubicBezTo>
                  <a:pt x="1822" y="9311"/>
                  <a:pt x="1894" y="9395"/>
                  <a:pt x="2001" y="9395"/>
                </a:cubicBezTo>
                <a:lnTo>
                  <a:pt x="2620" y="9395"/>
                </a:lnTo>
                <a:cubicBezTo>
                  <a:pt x="2727" y="9395"/>
                  <a:pt x="2799" y="9311"/>
                  <a:pt x="2799" y="9216"/>
                </a:cubicBezTo>
                <a:cubicBezTo>
                  <a:pt x="2799" y="9109"/>
                  <a:pt x="2727" y="9037"/>
                  <a:pt x="2620" y="9037"/>
                </a:cubicBezTo>
                <a:lnTo>
                  <a:pt x="2179" y="9037"/>
                </a:lnTo>
                <a:lnTo>
                  <a:pt x="2179" y="7799"/>
                </a:lnTo>
                <a:cubicBezTo>
                  <a:pt x="2179" y="7692"/>
                  <a:pt x="2108" y="7621"/>
                  <a:pt x="2001" y="7621"/>
                </a:cubicBezTo>
                <a:lnTo>
                  <a:pt x="1596" y="7621"/>
                </a:lnTo>
                <a:cubicBezTo>
                  <a:pt x="1536" y="7621"/>
                  <a:pt x="1477" y="7644"/>
                  <a:pt x="1453" y="7704"/>
                </a:cubicBezTo>
                <a:cubicBezTo>
                  <a:pt x="1346" y="7882"/>
                  <a:pt x="1155" y="7990"/>
                  <a:pt x="941" y="7990"/>
                </a:cubicBezTo>
                <a:cubicBezTo>
                  <a:pt x="620" y="7990"/>
                  <a:pt x="358" y="7728"/>
                  <a:pt x="358" y="7406"/>
                </a:cubicBezTo>
                <a:cubicBezTo>
                  <a:pt x="358" y="7085"/>
                  <a:pt x="632" y="6835"/>
                  <a:pt x="941" y="6835"/>
                </a:cubicBezTo>
                <a:cubicBezTo>
                  <a:pt x="1155" y="6835"/>
                  <a:pt x="1346" y="6930"/>
                  <a:pt x="1453" y="7109"/>
                </a:cubicBezTo>
                <a:cubicBezTo>
                  <a:pt x="1477" y="7168"/>
                  <a:pt x="1536" y="7204"/>
                  <a:pt x="1596" y="7204"/>
                </a:cubicBezTo>
                <a:lnTo>
                  <a:pt x="2001" y="7204"/>
                </a:lnTo>
                <a:cubicBezTo>
                  <a:pt x="2108" y="7204"/>
                  <a:pt x="2179" y="7132"/>
                  <a:pt x="2179" y="7025"/>
                </a:cubicBezTo>
                <a:lnTo>
                  <a:pt x="2179" y="5787"/>
                </a:lnTo>
                <a:lnTo>
                  <a:pt x="3418" y="5787"/>
                </a:lnTo>
                <a:cubicBezTo>
                  <a:pt x="3513" y="5787"/>
                  <a:pt x="3596" y="5716"/>
                  <a:pt x="3596" y="5608"/>
                </a:cubicBezTo>
                <a:lnTo>
                  <a:pt x="3596" y="5204"/>
                </a:lnTo>
                <a:cubicBezTo>
                  <a:pt x="3596" y="5144"/>
                  <a:pt x="3561" y="5085"/>
                  <a:pt x="3501" y="5061"/>
                </a:cubicBezTo>
                <a:cubicBezTo>
                  <a:pt x="3322" y="4954"/>
                  <a:pt x="3215" y="4763"/>
                  <a:pt x="3215" y="4549"/>
                </a:cubicBezTo>
                <a:cubicBezTo>
                  <a:pt x="3215" y="4227"/>
                  <a:pt x="3489" y="3977"/>
                  <a:pt x="3799" y="3977"/>
                </a:cubicBezTo>
                <a:cubicBezTo>
                  <a:pt x="4132" y="3977"/>
                  <a:pt x="4382" y="4239"/>
                  <a:pt x="4382" y="4549"/>
                </a:cubicBezTo>
                <a:cubicBezTo>
                  <a:pt x="4382" y="4763"/>
                  <a:pt x="4275" y="4954"/>
                  <a:pt x="4096" y="5061"/>
                </a:cubicBezTo>
                <a:cubicBezTo>
                  <a:pt x="4037" y="5085"/>
                  <a:pt x="4013" y="5144"/>
                  <a:pt x="4013" y="5204"/>
                </a:cubicBezTo>
                <a:lnTo>
                  <a:pt x="4013" y="5608"/>
                </a:lnTo>
                <a:cubicBezTo>
                  <a:pt x="4013" y="5716"/>
                  <a:pt x="4084" y="5787"/>
                  <a:pt x="4192" y="5787"/>
                </a:cubicBezTo>
                <a:lnTo>
                  <a:pt x="5418" y="5787"/>
                </a:lnTo>
                <a:lnTo>
                  <a:pt x="5418" y="6847"/>
                </a:lnTo>
                <a:lnTo>
                  <a:pt x="5287" y="6847"/>
                </a:lnTo>
                <a:cubicBezTo>
                  <a:pt x="5108" y="6609"/>
                  <a:pt x="4823" y="6478"/>
                  <a:pt x="4549" y="6478"/>
                </a:cubicBezTo>
                <a:cubicBezTo>
                  <a:pt x="4025" y="6478"/>
                  <a:pt x="3608" y="6894"/>
                  <a:pt x="3608" y="7406"/>
                </a:cubicBezTo>
                <a:cubicBezTo>
                  <a:pt x="3608" y="7930"/>
                  <a:pt x="4025" y="8347"/>
                  <a:pt x="4549" y="8347"/>
                </a:cubicBezTo>
                <a:cubicBezTo>
                  <a:pt x="4846" y="8347"/>
                  <a:pt x="5120" y="8216"/>
                  <a:pt x="5287" y="7978"/>
                </a:cubicBezTo>
                <a:lnTo>
                  <a:pt x="5418" y="7978"/>
                </a:lnTo>
                <a:lnTo>
                  <a:pt x="5418" y="9037"/>
                </a:lnTo>
                <a:lnTo>
                  <a:pt x="3168" y="9037"/>
                </a:lnTo>
                <a:cubicBezTo>
                  <a:pt x="3072" y="9037"/>
                  <a:pt x="3001" y="9109"/>
                  <a:pt x="3001" y="9216"/>
                </a:cubicBezTo>
                <a:cubicBezTo>
                  <a:pt x="3001" y="9311"/>
                  <a:pt x="3072" y="9395"/>
                  <a:pt x="3168" y="9395"/>
                </a:cubicBezTo>
                <a:lnTo>
                  <a:pt x="6835" y="9395"/>
                </a:lnTo>
                <a:lnTo>
                  <a:pt x="6835" y="9526"/>
                </a:lnTo>
                <a:cubicBezTo>
                  <a:pt x="6597" y="9704"/>
                  <a:pt x="6466" y="9990"/>
                  <a:pt x="6466" y="10264"/>
                </a:cubicBezTo>
                <a:cubicBezTo>
                  <a:pt x="6466" y="10788"/>
                  <a:pt x="6882" y="11204"/>
                  <a:pt x="7406" y="11204"/>
                </a:cubicBezTo>
                <a:cubicBezTo>
                  <a:pt x="7918" y="11204"/>
                  <a:pt x="8335" y="10788"/>
                  <a:pt x="8335" y="10264"/>
                </a:cubicBezTo>
                <a:cubicBezTo>
                  <a:pt x="8335" y="9966"/>
                  <a:pt x="8204" y="9692"/>
                  <a:pt x="7966" y="9526"/>
                </a:cubicBezTo>
                <a:lnTo>
                  <a:pt x="7966" y="9395"/>
                </a:lnTo>
                <a:lnTo>
                  <a:pt x="9204" y="9395"/>
                </a:lnTo>
                <a:cubicBezTo>
                  <a:pt x="9311" y="9395"/>
                  <a:pt x="9383" y="9311"/>
                  <a:pt x="9383" y="9216"/>
                </a:cubicBezTo>
                <a:lnTo>
                  <a:pt x="9383" y="8002"/>
                </a:lnTo>
                <a:lnTo>
                  <a:pt x="9383" y="7787"/>
                </a:lnTo>
                <a:lnTo>
                  <a:pt x="9383" y="5596"/>
                </a:lnTo>
                <a:lnTo>
                  <a:pt x="9383" y="4358"/>
                </a:lnTo>
                <a:lnTo>
                  <a:pt x="9514" y="4358"/>
                </a:lnTo>
                <a:cubicBezTo>
                  <a:pt x="9692" y="4596"/>
                  <a:pt x="9978" y="4727"/>
                  <a:pt x="10264" y="4727"/>
                </a:cubicBezTo>
                <a:cubicBezTo>
                  <a:pt x="10776" y="4727"/>
                  <a:pt x="11192" y="4311"/>
                  <a:pt x="11192" y="3799"/>
                </a:cubicBezTo>
                <a:cubicBezTo>
                  <a:pt x="11192" y="3287"/>
                  <a:pt x="10776" y="2858"/>
                  <a:pt x="10264" y="2858"/>
                </a:cubicBezTo>
                <a:cubicBezTo>
                  <a:pt x="9966" y="2858"/>
                  <a:pt x="9680" y="2989"/>
                  <a:pt x="9514" y="3227"/>
                </a:cubicBezTo>
                <a:lnTo>
                  <a:pt x="9383" y="3227"/>
                </a:lnTo>
                <a:lnTo>
                  <a:pt x="9383" y="2001"/>
                </a:lnTo>
                <a:cubicBezTo>
                  <a:pt x="9383" y="1894"/>
                  <a:pt x="9311" y="1822"/>
                  <a:pt x="9204" y="1822"/>
                </a:cubicBezTo>
                <a:lnTo>
                  <a:pt x="8609" y="1822"/>
                </a:lnTo>
                <a:cubicBezTo>
                  <a:pt x="8502" y="1822"/>
                  <a:pt x="8430" y="1894"/>
                  <a:pt x="8430" y="2001"/>
                </a:cubicBezTo>
                <a:cubicBezTo>
                  <a:pt x="8430" y="2096"/>
                  <a:pt x="8502" y="2179"/>
                  <a:pt x="8609" y="2179"/>
                </a:cubicBezTo>
                <a:lnTo>
                  <a:pt x="9026" y="2179"/>
                </a:lnTo>
                <a:lnTo>
                  <a:pt x="9026" y="3406"/>
                </a:lnTo>
                <a:cubicBezTo>
                  <a:pt x="9026" y="3513"/>
                  <a:pt x="9097" y="3584"/>
                  <a:pt x="9204" y="3584"/>
                </a:cubicBezTo>
                <a:lnTo>
                  <a:pt x="9609" y="3584"/>
                </a:lnTo>
                <a:cubicBezTo>
                  <a:pt x="9668" y="3584"/>
                  <a:pt x="9728" y="3561"/>
                  <a:pt x="9752" y="3501"/>
                </a:cubicBezTo>
                <a:cubicBezTo>
                  <a:pt x="9859" y="3322"/>
                  <a:pt x="10049" y="3215"/>
                  <a:pt x="10264" y="3215"/>
                </a:cubicBezTo>
                <a:cubicBezTo>
                  <a:pt x="10585" y="3215"/>
                  <a:pt x="10835" y="3489"/>
                  <a:pt x="10835" y="3799"/>
                </a:cubicBezTo>
                <a:cubicBezTo>
                  <a:pt x="10835" y="4120"/>
                  <a:pt x="10573" y="4382"/>
                  <a:pt x="10264" y="4382"/>
                </a:cubicBezTo>
                <a:cubicBezTo>
                  <a:pt x="10049" y="4382"/>
                  <a:pt x="9859" y="4275"/>
                  <a:pt x="9752" y="4096"/>
                </a:cubicBezTo>
                <a:cubicBezTo>
                  <a:pt x="9728" y="4037"/>
                  <a:pt x="9668" y="4001"/>
                  <a:pt x="9609" y="4001"/>
                </a:cubicBezTo>
                <a:lnTo>
                  <a:pt x="9204" y="4001"/>
                </a:lnTo>
                <a:cubicBezTo>
                  <a:pt x="9097" y="4001"/>
                  <a:pt x="9026" y="4084"/>
                  <a:pt x="9026" y="4180"/>
                </a:cubicBezTo>
                <a:lnTo>
                  <a:pt x="9026" y="5418"/>
                </a:lnTo>
                <a:lnTo>
                  <a:pt x="7787" y="5418"/>
                </a:lnTo>
                <a:cubicBezTo>
                  <a:pt x="7680" y="5418"/>
                  <a:pt x="7609" y="5489"/>
                  <a:pt x="7609" y="5596"/>
                </a:cubicBezTo>
                <a:lnTo>
                  <a:pt x="7609" y="6001"/>
                </a:lnTo>
                <a:cubicBezTo>
                  <a:pt x="7609" y="6061"/>
                  <a:pt x="7644" y="6120"/>
                  <a:pt x="7704" y="6144"/>
                </a:cubicBezTo>
                <a:cubicBezTo>
                  <a:pt x="7883" y="6251"/>
                  <a:pt x="7978" y="6442"/>
                  <a:pt x="7978" y="6656"/>
                </a:cubicBezTo>
                <a:cubicBezTo>
                  <a:pt x="7978" y="6978"/>
                  <a:pt x="7716" y="7240"/>
                  <a:pt x="7406" y="7240"/>
                </a:cubicBezTo>
                <a:cubicBezTo>
                  <a:pt x="7073" y="7240"/>
                  <a:pt x="6823" y="6966"/>
                  <a:pt x="6823" y="6656"/>
                </a:cubicBezTo>
                <a:cubicBezTo>
                  <a:pt x="6823" y="6442"/>
                  <a:pt x="6930" y="6251"/>
                  <a:pt x="7109" y="6144"/>
                </a:cubicBezTo>
                <a:cubicBezTo>
                  <a:pt x="7168" y="6120"/>
                  <a:pt x="7192" y="6061"/>
                  <a:pt x="7192" y="6001"/>
                </a:cubicBezTo>
                <a:lnTo>
                  <a:pt x="7192" y="5596"/>
                </a:lnTo>
                <a:cubicBezTo>
                  <a:pt x="7192" y="5489"/>
                  <a:pt x="7121" y="5418"/>
                  <a:pt x="7013" y="5418"/>
                </a:cubicBezTo>
                <a:lnTo>
                  <a:pt x="5775" y="5418"/>
                </a:lnTo>
                <a:lnTo>
                  <a:pt x="5775" y="4358"/>
                </a:lnTo>
                <a:lnTo>
                  <a:pt x="5918" y="4358"/>
                </a:lnTo>
                <a:cubicBezTo>
                  <a:pt x="6097" y="4596"/>
                  <a:pt x="6370" y="4739"/>
                  <a:pt x="6656" y="4739"/>
                </a:cubicBezTo>
                <a:cubicBezTo>
                  <a:pt x="7180" y="4739"/>
                  <a:pt x="7597" y="4323"/>
                  <a:pt x="7597" y="3799"/>
                </a:cubicBezTo>
                <a:cubicBezTo>
                  <a:pt x="7597" y="3275"/>
                  <a:pt x="7180" y="2858"/>
                  <a:pt x="6656" y="2858"/>
                </a:cubicBezTo>
                <a:cubicBezTo>
                  <a:pt x="6359" y="2858"/>
                  <a:pt x="6073" y="2989"/>
                  <a:pt x="5918" y="3227"/>
                </a:cubicBezTo>
                <a:lnTo>
                  <a:pt x="5775" y="3227"/>
                </a:lnTo>
                <a:lnTo>
                  <a:pt x="5775" y="2179"/>
                </a:lnTo>
                <a:lnTo>
                  <a:pt x="8025" y="2179"/>
                </a:lnTo>
                <a:cubicBezTo>
                  <a:pt x="8133" y="2179"/>
                  <a:pt x="8204" y="2096"/>
                  <a:pt x="8204" y="2001"/>
                </a:cubicBezTo>
                <a:cubicBezTo>
                  <a:pt x="8204" y="1894"/>
                  <a:pt x="8133" y="1822"/>
                  <a:pt x="8025" y="1822"/>
                </a:cubicBezTo>
                <a:lnTo>
                  <a:pt x="4370" y="1822"/>
                </a:lnTo>
                <a:lnTo>
                  <a:pt x="4370" y="1679"/>
                </a:lnTo>
                <a:cubicBezTo>
                  <a:pt x="4608" y="1501"/>
                  <a:pt x="4739" y="1227"/>
                  <a:pt x="4739" y="941"/>
                </a:cubicBezTo>
                <a:cubicBezTo>
                  <a:pt x="4739" y="417"/>
                  <a:pt x="4323" y="1"/>
                  <a:pt x="37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7" name="Google Shape;777;p35"/>
          <p:cNvGrpSpPr/>
          <p:nvPr/>
        </p:nvGrpSpPr>
        <p:grpSpPr>
          <a:xfrm>
            <a:off x="4075558" y="1684660"/>
            <a:ext cx="577210" cy="580282"/>
            <a:chOff x="3095745" y="3805393"/>
            <a:chExt cx="352840" cy="354717"/>
          </a:xfrm>
        </p:grpSpPr>
        <p:sp>
          <p:nvSpPr>
            <p:cNvPr id="778" name="Google Shape;778;p35"/>
            <p:cNvSpPr/>
            <p:nvPr/>
          </p:nvSpPr>
          <p:spPr>
            <a:xfrm>
              <a:off x="3095745" y="3805393"/>
              <a:ext cx="272093" cy="271711"/>
            </a:xfrm>
            <a:custGeom>
              <a:rect b="b" l="l" r="r" t="t"/>
              <a:pathLst>
                <a:path extrusionOk="0" h="8537" w="8549">
                  <a:moveTo>
                    <a:pt x="4025" y="0"/>
                  </a:moveTo>
                  <a:cubicBezTo>
                    <a:pt x="3763" y="0"/>
                    <a:pt x="3525" y="179"/>
                    <a:pt x="3489" y="441"/>
                  </a:cubicBezTo>
                  <a:lnTo>
                    <a:pt x="3322" y="1262"/>
                  </a:lnTo>
                  <a:cubicBezTo>
                    <a:pt x="3155" y="1322"/>
                    <a:pt x="2977" y="1381"/>
                    <a:pt x="2834" y="1465"/>
                  </a:cubicBezTo>
                  <a:lnTo>
                    <a:pt x="2132" y="1012"/>
                  </a:lnTo>
                  <a:cubicBezTo>
                    <a:pt x="2036" y="947"/>
                    <a:pt x="1929" y="915"/>
                    <a:pt x="1825" y="915"/>
                  </a:cubicBezTo>
                  <a:cubicBezTo>
                    <a:pt x="1683" y="915"/>
                    <a:pt x="1544" y="974"/>
                    <a:pt x="1441" y="1084"/>
                  </a:cubicBezTo>
                  <a:lnTo>
                    <a:pt x="1084" y="1441"/>
                  </a:lnTo>
                  <a:cubicBezTo>
                    <a:pt x="905" y="1619"/>
                    <a:pt x="881" y="1917"/>
                    <a:pt x="1012" y="2119"/>
                  </a:cubicBezTo>
                  <a:lnTo>
                    <a:pt x="1477" y="2822"/>
                  </a:lnTo>
                  <a:cubicBezTo>
                    <a:pt x="1381" y="2989"/>
                    <a:pt x="1322" y="3155"/>
                    <a:pt x="1262" y="3310"/>
                  </a:cubicBezTo>
                  <a:lnTo>
                    <a:pt x="453" y="3477"/>
                  </a:lnTo>
                  <a:cubicBezTo>
                    <a:pt x="191" y="3524"/>
                    <a:pt x="0" y="3763"/>
                    <a:pt x="0" y="4013"/>
                  </a:cubicBezTo>
                  <a:lnTo>
                    <a:pt x="0" y="4525"/>
                  </a:lnTo>
                  <a:cubicBezTo>
                    <a:pt x="0" y="4775"/>
                    <a:pt x="179" y="5013"/>
                    <a:pt x="453" y="5060"/>
                  </a:cubicBezTo>
                  <a:lnTo>
                    <a:pt x="1262" y="5215"/>
                  </a:lnTo>
                  <a:cubicBezTo>
                    <a:pt x="1322" y="5382"/>
                    <a:pt x="1381" y="5560"/>
                    <a:pt x="1477" y="5715"/>
                  </a:cubicBezTo>
                  <a:lnTo>
                    <a:pt x="1012" y="6406"/>
                  </a:lnTo>
                  <a:cubicBezTo>
                    <a:pt x="869" y="6632"/>
                    <a:pt x="893" y="6918"/>
                    <a:pt x="1084" y="7096"/>
                  </a:cubicBezTo>
                  <a:lnTo>
                    <a:pt x="1441" y="7453"/>
                  </a:lnTo>
                  <a:cubicBezTo>
                    <a:pt x="1544" y="7557"/>
                    <a:pt x="1687" y="7608"/>
                    <a:pt x="1830" y="7608"/>
                  </a:cubicBezTo>
                  <a:cubicBezTo>
                    <a:pt x="1935" y="7608"/>
                    <a:pt x="2041" y="7580"/>
                    <a:pt x="2132" y="7525"/>
                  </a:cubicBezTo>
                  <a:lnTo>
                    <a:pt x="2834" y="7061"/>
                  </a:lnTo>
                  <a:cubicBezTo>
                    <a:pt x="2989" y="7156"/>
                    <a:pt x="3155" y="7215"/>
                    <a:pt x="3322" y="7275"/>
                  </a:cubicBezTo>
                  <a:lnTo>
                    <a:pt x="3489" y="8096"/>
                  </a:lnTo>
                  <a:cubicBezTo>
                    <a:pt x="3525" y="8346"/>
                    <a:pt x="3763" y="8537"/>
                    <a:pt x="4025" y="8537"/>
                  </a:cubicBezTo>
                  <a:lnTo>
                    <a:pt x="4525" y="8537"/>
                  </a:lnTo>
                  <a:cubicBezTo>
                    <a:pt x="4775" y="8537"/>
                    <a:pt x="5013" y="8358"/>
                    <a:pt x="5060" y="8096"/>
                  </a:cubicBezTo>
                  <a:lnTo>
                    <a:pt x="5227" y="7275"/>
                  </a:lnTo>
                  <a:cubicBezTo>
                    <a:pt x="5358" y="7227"/>
                    <a:pt x="5489" y="7180"/>
                    <a:pt x="5632" y="7120"/>
                  </a:cubicBezTo>
                  <a:cubicBezTo>
                    <a:pt x="5692" y="7084"/>
                    <a:pt x="5727" y="6977"/>
                    <a:pt x="5692" y="6894"/>
                  </a:cubicBezTo>
                  <a:cubicBezTo>
                    <a:pt x="5655" y="6821"/>
                    <a:pt x="5584" y="6790"/>
                    <a:pt x="5515" y="6790"/>
                  </a:cubicBezTo>
                  <a:cubicBezTo>
                    <a:pt x="5494" y="6790"/>
                    <a:pt x="5473" y="6793"/>
                    <a:pt x="5453" y="6799"/>
                  </a:cubicBezTo>
                  <a:cubicBezTo>
                    <a:pt x="5299" y="6870"/>
                    <a:pt x="5156" y="6918"/>
                    <a:pt x="5001" y="6965"/>
                  </a:cubicBezTo>
                  <a:cubicBezTo>
                    <a:pt x="4941" y="6977"/>
                    <a:pt x="4882" y="7037"/>
                    <a:pt x="4882" y="7096"/>
                  </a:cubicBezTo>
                  <a:lnTo>
                    <a:pt x="4703" y="8025"/>
                  </a:lnTo>
                  <a:cubicBezTo>
                    <a:pt x="4691" y="8108"/>
                    <a:pt x="4596" y="8180"/>
                    <a:pt x="4513" y="8180"/>
                  </a:cubicBezTo>
                  <a:lnTo>
                    <a:pt x="4001" y="8180"/>
                  </a:lnTo>
                  <a:cubicBezTo>
                    <a:pt x="3917" y="8180"/>
                    <a:pt x="3822" y="8120"/>
                    <a:pt x="3810" y="8025"/>
                  </a:cubicBezTo>
                  <a:lnTo>
                    <a:pt x="3632" y="7096"/>
                  </a:lnTo>
                  <a:cubicBezTo>
                    <a:pt x="3620" y="7037"/>
                    <a:pt x="3572" y="6977"/>
                    <a:pt x="3513" y="6965"/>
                  </a:cubicBezTo>
                  <a:cubicBezTo>
                    <a:pt x="3310" y="6906"/>
                    <a:pt x="3096" y="6811"/>
                    <a:pt x="2905" y="6703"/>
                  </a:cubicBezTo>
                  <a:cubicBezTo>
                    <a:pt x="2876" y="6691"/>
                    <a:pt x="2843" y="6686"/>
                    <a:pt x="2812" y="6686"/>
                  </a:cubicBezTo>
                  <a:cubicBezTo>
                    <a:pt x="2780" y="6686"/>
                    <a:pt x="2751" y="6691"/>
                    <a:pt x="2727" y="6703"/>
                  </a:cubicBezTo>
                  <a:lnTo>
                    <a:pt x="1941" y="7227"/>
                  </a:lnTo>
                  <a:cubicBezTo>
                    <a:pt x="1904" y="7249"/>
                    <a:pt x="1864" y="7260"/>
                    <a:pt x="1824" y="7260"/>
                  </a:cubicBezTo>
                  <a:cubicBezTo>
                    <a:pt x="1774" y="7260"/>
                    <a:pt x="1725" y="7243"/>
                    <a:pt x="1679" y="7203"/>
                  </a:cubicBezTo>
                  <a:lnTo>
                    <a:pt x="1322" y="6846"/>
                  </a:lnTo>
                  <a:cubicBezTo>
                    <a:pt x="1262" y="6787"/>
                    <a:pt x="1250" y="6680"/>
                    <a:pt x="1298" y="6584"/>
                  </a:cubicBezTo>
                  <a:lnTo>
                    <a:pt x="1822" y="5799"/>
                  </a:lnTo>
                  <a:cubicBezTo>
                    <a:pt x="1846" y="5739"/>
                    <a:pt x="1858" y="5679"/>
                    <a:pt x="1822" y="5620"/>
                  </a:cubicBezTo>
                  <a:cubicBezTo>
                    <a:pt x="1715" y="5429"/>
                    <a:pt x="1620" y="5215"/>
                    <a:pt x="1560" y="5013"/>
                  </a:cubicBezTo>
                  <a:cubicBezTo>
                    <a:pt x="1548" y="4953"/>
                    <a:pt x="1489" y="4894"/>
                    <a:pt x="1429" y="4894"/>
                  </a:cubicBezTo>
                  <a:lnTo>
                    <a:pt x="512" y="4715"/>
                  </a:lnTo>
                  <a:cubicBezTo>
                    <a:pt x="417" y="4703"/>
                    <a:pt x="346" y="4608"/>
                    <a:pt x="346" y="4525"/>
                  </a:cubicBezTo>
                  <a:lnTo>
                    <a:pt x="346" y="4013"/>
                  </a:lnTo>
                  <a:cubicBezTo>
                    <a:pt x="346" y="3929"/>
                    <a:pt x="405" y="3834"/>
                    <a:pt x="512" y="3822"/>
                  </a:cubicBezTo>
                  <a:lnTo>
                    <a:pt x="1429" y="3643"/>
                  </a:lnTo>
                  <a:cubicBezTo>
                    <a:pt x="1489" y="3632"/>
                    <a:pt x="1548" y="3584"/>
                    <a:pt x="1560" y="3524"/>
                  </a:cubicBezTo>
                  <a:cubicBezTo>
                    <a:pt x="1620" y="3322"/>
                    <a:pt x="1715" y="3108"/>
                    <a:pt x="1822" y="2917"/>
                  </a:cubicBezTo>
                  <a:cubicBezTo>
                    <a:pt x="1846" y="2858"/>
                    <a:pt x="1846" y="2786"/>
                    <a:pt x="1822" y="2739"/>
                  </a:cubicBezTo>
                  <a:lnTo>
                    <a:pt x="1298" y="1941"/>
                  </a:lnTo>
                  <a:cubicBezTo>
                    <a:pt x="1250" y="1869"/>
                    <a:pt x="1250" y="1762"/>
                    <a:pt x="1322" y="1691"/>
                  </a:cubicBezTo>
                  <a:lnTo>
                    <a:pt x="1679" y="1334"/>
                  </a:lnTo>
                  <a:cubicBezTo>
                    <a:pt x="1714" y="1299"/>
                    <a:pt x="1765" y="1280"/>
                    <a:pt x="1820" y="1280"/>
                  </a:cubicBezTo>
                  <a:cubicBezTo>
                    <a:pt x="1859" y="1280"/>
                    <a:pt x="1901" y="1290"/>
                    <a:pt x="1941" y="1310"/>
                  </a:cubicBezTo>
                  <a:lnTo>
                    <a:pt x="2727" y="1822"/>
                  </a:lnTo>
                  <a:cubicBezTo>
                    <a:pt x="2759" y="1841"/>
                    <a:pt x="2791" y="1853"/>
                    <a:pt x="2822" y="1853"/>
                  </a:cubicBezTo>
                  <a:cubicBezTo>
                    <a:pt x="2850" y="1853"/>
                    <a:pt x="2878" y="1844"/>
                    <a:pt x="2905" y="1822"/>
                  </a:cubicBezTo>
                  <a:cubicBezTo>
                    <a:pt x="3096" y="1727"/>
                    <a:pt x="3310" y="1631"/>
                    <a:pt x="3513" y="1572"/>
                  </a:cubicBezTo>
                  <a:cubicBezTo>
                    <a:pt x="3572" y="1560"/>
                    <a:pt x="3632" y="1500"/>
                    <a:pt x="3632" y="1441"/>
                  </a:cubicBezTo>
                  <a:lnTo>
                    <a:pt x="3810" y="512"/>
                  </a:lnTo>
                  <a:cubicBezTo>
                    <a:pt x="3822" y="429"/>
                    <a:pt x="3917" y="357"/>
                    <a:pt x="4001" y="357"/>
                  </a:cubicBezTo>
                  <a:lnTo>
                    <a:pt x="4513" y="357"/>
                  </a:lnTo>
                  <a:cubicBezTo>
                    <a:pt x="4596" y="357"/>
                    <a:pt x="4691" y="417"/>
                    <a:pt x="4703" y="512"/>
                  </a:cubicBezTo>
                  <a:lnTo>
                    <a:pt x="4882" y="1441"/>
                  </a:lnTo>
                  <a:cubicBezTo>
                    <a:pt x="4894" y="1500"/>
                    <a:pt x="4941" y="1560"/>
                    <a:pt x="5001" y="1572"/>
                  </a:cubicBezTo>
                  <a:cubicBezTo>
                    <a:pt x="5215" y="1631"/>
                    <a:pt x="5418" y="1727"/>
                    <a:pt x="5608" y="1822"/>
                  </a:cubicBezTo>
                  <a:cubicBezTo>
                    <a:pt x="5638" y="1840"/>
                    <a:pt x="5674" y="1849"/>
                    <a:pt x="5706" y="1849"/>
                  </a:cubicBezTo>
                  <a:cubicBezTo>
                    <a:pt x="5739" y="1849"/>
                    <a:pt x="5769" y="1840"/>
                    <a:pt x="5787" y="1822"/>
                  </a:cubicBezTo>
                  <a:lnTo>
                    <a:pt x="6584" y="1310"/>
                  </a:lnTo>
                  <a:cubicBezTo>
                    <a:pt x="6617" y="1288"/>
                    <a:pt x="6656" y="1277"/>
                    <a:pt x="6696" y="1277"/>
                  </a:cubicBezTo>
                  <a:cubicBezTo>
                    <a:pt x="6745" y="1277"/>
                    <a:pt x="6795" y="1294"/>
                    <a:pt x="6835" y="1334"/>
                  </a:cubicBezTo>
                  <a:lnTo>
                    <a:pt x="7192" y="1691"/>
                  </a:lnTo>
                  <a:cubicBezTo>
                    <a:pt x="7251" y="1750"/>
                    <a:pt x="7263" y="1858"/>
                    <a:pt x="7216" y="1941"/>
                  </a:cubicBezTo>
                  <a:lnTo>
                    <a:pt x="6704" y="2739"/>
                  </a:lnTo>
                  <a:cubicBezTo>
                    <a:pt x="6668" y="2798"/>
                    <a:pt x="6656" y="2858"/>
                    <a:pt x="6704" y="2917"/>
                  </a:cubicBezTo>
                  <a:cubicBezTo>
                    <a:pt x="6799" y="3108"/>
                    <a:pt x="6894" y="3322"/>
                    <a:pt x="6954" y="3524"/>
                  </a:cubicBezTo>
                  <a:cubicBezTo>
                    <a:pt x="6965" y="3584"/>
                    <a:pt x="7025" y="3643"/>
                    <a:pt x="7085" y="3643"/>
                  </a:cubicBezTo>
                  <a:lnTo>
                    <a:pt x="8013" y="3822"/>
                  </a:lnTo>
                  <a:cubicBezTo>
                    <a:pt x="8097" y="3834"/>
                    <a:pt x="8168" y="3929"/>
                    <a:pt x="8168" y="4013"/>
                  </a:cubicBezTo>
                  <a:lnTo>
                    <a:pt x="8168" y="4525"/>
                  </a:lnTo>
                  <a:cubicBezTo>
                    <a:pt x="8168" y="4608"/>
                    <a:pt x="8108" y="4703"/>
                    <a:pt x="8013" y="4715"/>
                  </a:cubicBezTo>
                  <a:lnTo>
                    <a:pt x="7085" y="4894"/>
                  </a:lnTo>
                  <a:cubicBezTo>
                    <a:pt x="7025" y="4906"/>
                    <a:pt x="6965" y="4953"/>
                    <a:pt x="6954" y="5013"/>
                  </a:cubicBezTo>
                  <a:cubicBezTo>
                    <a:pt x="6906" y="5156"/>
                    <a:pt x="6846" y="5322"/>
                    <a:pt x="6787" y="5477"/>
                  </a:cubicBezTo>
                  <a:cubicBezTo>
                    <a:pt x="6739" y="5560"/>
                    <a:pt x="6787" y="5668"/>
                    <a:pt x="6882" y="5715"/>
                  </a:cubicBezTo>
                  <a:cubicBezTo>
                    <a:pt x="6903" y="5724"/>
                    <a:pt x="6926" y="5729"/>
                    <a:pt x="6949" y="5729"/>
                  </a:cubicBezTo>
                  <a:cubicBezTo>
                    <a:pt x="7016" y="5729"/>
                    <a:pt x="7085" y="5691"/>
                    <a:pt x="7120" y="5620"/>
                  </a:cubicBezTo>
                  <a:cubicBezTo>
                    <a:pt x="7180" y="5489"/>
                    <a:pt x="7239" y="5358"/>
                    <a:pt x="7275" y="5215"/>
                  </a:cubicBezTo>
                  <a:lnTo>
                    <a:pt x="8097" y="5060"/>
                  </a:lnTo>
                  <a:cubicBezTo>
                    <a:pt x="8347" y="5013"/>
                    <a:pt x="8549" y="4775"/>
                    <a:pt x="8549" y="4525"/>
                  </a:cubicBezTo>
                  <a:lnTo>
                    <a:pt x="8549" y="4013"/>
                  </a:lnTo>
                  <a:cubicBezTo>
                    <a:pt x="8549" y="3763"/>
                    <a:pt x="8370" y="3524"/>
                    <a:pt x="8097" y="3477"/>
                  </a:cubicBezTo>
                  <a:lnTo>
                    <a:pt x="7275" y="3310"/>
                  </a:lnTo>
                  <a:cubicBezTo>
                    <a:pt x="7216" y="3155"/>
                    <a:pt x="7156" y="2977"/>
                    <a:pt x="7073" y="2822"/>
                  </a:cubicBezTo>
                  <a:lnTo>
                    <a:pt x="7537" y="2119"/>
                  </a:lnTo>
                  <a:cubicBezTo>
                    <a:pt x="7680" y="1905"/>
                    <a:pt x="7656" y="1619"/>
                    <a:pt x="7454" y="1441"/>
                  </a:cubicBezTo>
                  <a:lnTo>
                    <a:pt x="7096" y="1084"/>
                  </a:lnTo>
                  <a:cubicBezTo>
                    <a:pt x="6992" y="980"/>
                    <a:pt x="6848" y="924"/>
                    <a:pt x="6705" y="924"/>
                  </a:cubicBezTo>
                  <a:cubicBezTo>
                    <a:pt x="6603" y="924"/>
                    <a:pt x="6502" y="953"/>
                    <a:pt x="6418" y="1012"/>
                  </a:cubicBezTo>
                  <a:lnTo>
                    <a:pt x="5715" y="1465"/>
                  </a:lnTo>
                  <a:cubicBezTo>
                    <a:pt x="5549" y="1381"/>
                    <a:pt x="5394" y="1322"/>
                    <a:pt x="5227" y="1262"/>
                  </a:cubicBezTo>
                  <a:lnTo>
                    <a:pt x="5060" y="441"/>
                  </a:lnTo>
                  <a:cubicBezTo>
                    <a:pt x="5013" y="191"/>
                    <a:pt x="4775" y="0"/>
                    <a:pt x="45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35"/>
            <p:cNvSpPr/>
            <p:nvPr/>
          </p:nvSpPr>
          <p:spPr>
            <a:xfrm>
              <a:off x="3184798" y="3878883"/>
              <a:ext cx="109550" cy="94018"/>
            </a:xfrm>
            <a:custGeom>
              <a:rect b="b" l="l" r="r" t="t"/>
              <a:pathLst>
                <a:path extrusionOk="0" h="2954" w="3442">
                  <a:moveTo>
                    <a:pt x="1465" y="1"/>
                  </a:moveTo>
                  <a:cubicBezTo>
                    <a:pt x="941" y="1"/>
                    <a:pt x="453" y="191"/>
                    <a:pt x="72" y="561"/>
                  </a:cubicBezTo>
                  <a:cubicBezTo>
                    <a:pt x="0" y="632"/>
                    <a:pt x="0" y="739"/>
                    <a:pt x="72" y="811"/>
                  </a:cubicBezTo>
                  <a:cubicBezTo>
                    <a:pt x="113" y="852"/>
                    <a:pt x="158" y="873"/>
                    <a:pt x="203" y="873"/>
                  </a:cubicBezTo>
                  <a:cubicBezTo>
                    <a:pt x="247" y="873"/>
                    <a:pt x="292" y="852"/>
                    <a:pt x="334" y="811"/>
                  </a:cubicBezTo>
                  <a:cubicBezTo>
                    <a:pt x="631" y="513"/>
                    <a:pt x="1024" y="358"/>
                    <a:pt x="1465" y="358"/>
                  </a:cubicBezTo>
                  <a:cubicBezTo>
                    <a:pt x="2358" y="358"/>
                    <a:pt x="3084" y="1084"/>
                    <a:pt x="3084" y="1977"/>
                  </a:cubicBezTo>
                  <a:cubicBezTo>
                    <a:pt x="3084" y="2227"/>
                    <a:pt x="3024" y="2477"/>
                    <a:pt x="2905" y="2716"/>
                  </a:cubicBezTo>
                  <a:cubicBezTo>
                    <a:pt x="2846" y="2799"/>
                    <a:pt x="2894" y="2894"/>
                    <a:pt x="2977" y="2942"/>
                  </a:cubicBezTo>
                  <a:cubicBezTo>
                    <a:pt x="3013" y="2954"/>
                    <a:pt x="3036" y="2954"/>
                    <a:pt x="3048" y="2954"/>
                  </a:cubicBezTo>
                  <a:cubicBezTo>
                    <a:pt x="3108" y="2954"/>
                    <a:pt x="3167" y="2930"/>
                    <a:pt x="3215" y="2870"/>
                  </a:cubicBezTo>
                  <a:cubicBezTo>
                    <a:pt x="3370" y="2585"/>
                    <a:pt x="3441" y="2287"/>
                    <a:pt x="3441" y="1977"/>
                  </a:cubicBezTo>
                  <a:cubicBezTo>
                    <a:pt x="3441" y="894"/>
                    <a:pt x="2560" y="1"/>
                    <a:pt x="14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35"/>
            <p:cNvSpPr/>
            <p:nvPr/>
          </p:nvSpPr>
          <p:spPr>
            <a:xfrm>
              <a:off x="3168120" y="3917331"/>
              <a:ext cx="102707" cy="87016"/>
            </a:xfrm>
            <a:custGeom>
              <a:rect b="b" l="l" r="r" t="t"/>
              <a:pathLst>
                <a:path extrusionOk="0" h="2734" w="3227">
                  <a:moveTo>
                    <a:pt x="277" y="0"/>
                  </a:moveTo>
                  <a:cubicBezTo>
                    <a:pt x="203" y="0"/>
                    <a:pt x="136" y="38"/>
                    <a:pt x="108" y="115"/>
                  </a:cubicBezTo>
                  <a:cubicBezTo>
                    <a:pt x="36" y="317"/>
                    <a:pt x="0" y="531"/>
                    <a:pt x="0" y="758"/>
                  </a:cubicBezTo>
                  <a:cubicBezTo>
                    <a:pt x="0" y="1841"/>
                    <a:pt x="881" y="2734"/>
                    <a:pt x="1977" y="2734"/>
                  </a:cubicBezTo>
                  <a:cubicBezTo>
                    <a:pt x="2394" y="2734"/>
                    <a:pt x="2798" y="2603"/>
                    <a:pt x="3144" y="2365"/>
                  </a:cubicBezTo>
                  <a:cubicBezTo>
                    <a:pt x="3215" y="2305"/>
                    <a:pt x="3227" y="2198"/>
                    <a:pt x="3191" y="2127"/>
                  </a:cubicBezTo>
                  <a:cubicBezTo>
                    <a:pt x="3162" y="2075"/>
                    <a:pt x="3106" y="2051"/>
                    <a:pt x="3050" y="2051"/>
                  </a:cubicBezTo>
                  <a:cubicBezTo>
                    <a:pt x="3015" y="2051"/>
                    <a:pt x="2981" y="2061"/>
                    <a:pt x="2953" y="2079"/>
                  </a:cubicBezTo>
                  <a:cubicBezTo>
                    <a:pt x="2667" y="2282"/>
                    <a:pt x="2334" y="2389"/>
                    <a:pt x="2001" y="2389"/>
                  </a:cubicBezTo>
                  <a:cubicBezTo>
                    <a:pt x="1108" y="2389"/>
                    <a:pt x="370" y="1662"/>
                    <a:pt x="370" y="769"/>
                  </a:cubicBezTo>
                  <a:cubicBezTo>
                    <a:pt x="370" y="591"/>
                    <a:pt x="405" y="412"/>
                    <a:pt x="465" y="246"/>
                  </a:cubicBezTo>
                  <a:cubicBezTo>
                    <a:pt x="465" y="138"/>
                    <a:pt x="417" y="43"/>
                    <a:pt x="334" y="7"/>
                  </a:cubicBezTo>
                  <a:cubicBezTo>
                    <a:pt x="315" y="3"/>
                    <a:pt x="296" y="0"/>
                    <a:pt x="2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35"/>
            <p:cNvSpPr/>
            <p:nvPr/>
          </p:nvSpPr>
          <p:spPr>
            <a:xfrm>
              <a:off x="3264749" y="3976275"/>
              <a:ext cx="183836" cy="183836"/>
            </a:xfrm>
            <a:custGeom>
              <a:rect b="b" l="l" r="r" t="t"/>
              <a:pathLst>
                <a:path extrusionOk="0" h="5776" w="5776">
                  <a:moveTo>
                    <a:pt x="2739" y="1"/>
                  </a:moveTo>
                  <a:cubicBezTo>
                    <a:pt x="2548" y="1"/>
                    <a:pt x="2370" y="156"/>
                    <a:pt x="2322" y="346"/>
                  </a:cubicBezTo>
                  <a:lnTo>
                    <a:pt x="2215" y="846"/>
                  </a:lnTo>
                  <a:cubicBezTo>
                    <a:pt x="2132" y="882"/>
                    <a:pt x="2036" y="930"/>
                    <a:pt x="1953" y="953"/>
                  </a:cubicBezTo>
                  <a:lnTo>
                    <a:pt x="1525" y="668"/>
                  </a:lnTo>
                  <a:cubicBezTo>
                    <a:pt x="1454" y="627"/>
                    <a:pt x="1372" y="606"/>
                    <a:pt x="1291" y="606"/>
                  </a:cubicBezTo>
                  <a:cubicBezTo>
                    <a:pt x="1181" y="606"/>
                    <a:pt x="1071" y="645"/>
                    <a:pt x="989" y="727"/>
                  </a:cubicBezTo>
                  <a:lnTo>
                    <a:pt x="751" y="965"/>
                  </a:lnTo>
                  <a:cubicBezTo>
                    <a:pt x="620" y="1108"/>
                    <a:pt x="584" y="1322"/>
                    <a:pt x="691" y="1501"/>
                  </a:cubicBezTo>
                  <a:lnTo>
                    <a:pt x="977" y="1942"/>
                  </a:lnTo>
                  <a:cubicBezTo>
                    <a:pt x="917" y="2061"/>
                    <a:pt x="870" y="2180"/>
                    <a:pt x="822" y="2311"/>
                  </a:cubicBezTo>
                  <a:cubicBezTo>
                    <a:pt x="786" y="2394"/>
                    <a:pt x="858" y="2501"/>
                    <a:pt x="941" y="2537"/>
                  </a:cubicBezTo>
                  <a:cubicBezTo>
                    <a:pt x="954" y="2541"/>
                    <a:pt x="967" y="2542"/>
                    <a:pt x="980" y="2542"/>
                  </a:cubicBezTo>
                  <a:cubicBezTo>
                    <a:pt x="1055" y="2542"/>
                    <a:pt x="1137" y="2489"/>
                    <a:pt x="1167" y="2418"/>
                  </a:cubicBezTo>
                  <a:cubicBezTo>
                    <a:pt x="1203" y="2275"/>
                    <a:pt x="1251" y="2144"/>
                    <a:pt x="1322" y="2025"/>
                  </a:cubicBezTo>
                  <a:cubicBezTo>
                    <a:pt x="1358" y="1965"/>
                    <a:pt x="1358" y="1894"/>
                    <a:pt x="1322" y="1846"/>
                  </a:cubicBezTo>
                  <a:lnTo>
                    <a:pt x="989" y="1322"/>
                  </a:lnTo>
                  <a:cubicBezTo>
                    <a:pt x="977" y="1299"/>
                    <a:pt x="977" y="1263"/>
                    <a:pt x="1001" y="1239"/>
                  </a:cubicBezTo>
                  <a:lnTo>
                    <a:pt x="1239" y="1001"/>
                  </a:lnTo>
                  <a:cubicBezTo>
                    <a:pt x="1258" y="981"/>
                    <a:pt x="1274" y="973"/>
                    <a:pt x="1291" y="973"/>
                  </a:cubicBezTo>
                  <a:cubicBezTo>
                    <a:pt x="1304" y="973"/>
                    <a:pt x="1318" y="978"/>
                    <a:pt x="1334" y="989"/>
                  </a:cubicBezTo>
                  <a:lnTo>
                    <a:pt x="1846" y="1322"/>
                  </a:lnTo>
                  <a:cubicBezTo>
                    <a:pt x="1878" y="1342"/>
                    <a:pt x="1910" y="1354"/>
                    <a:pt x="1942" y="1354"/>
                  </a:cubicBezTo>
                  <a:cubicBezTo>
                    <a:pt x="1969" y="1354"/>
                    <a:pt x="1997" y="1345"/>
                    <a:pt x="2025" y="1322"/>
                  </a:cubicBezTo>
                  <a:cubicBezTo>
                    <a:pt x="2144" y="1251"/>
                    <a:pt x="2287" y="1203"/>
                    <a:pt x="2417" y="1156"/>
                  </a:cubicBezTo>
                  <a:cubicBezTo>
                    <a:pt x="2477" y="1144"/>
                    <a:pt x="2537" y="1084"/>
                    <a:pt x="2537" y="1025"/>
                  </a:cubicBezTo>
                  <a:lnTo>
                    <a:pt x="2656" y="418"/>
                  </a:lnTo>
                  <a:cubicBezTo>
                    <a:pt x="2656" y="382"/>
                    <a:pt x="2679" y="358"/>
                    <a:pt x="2727" y="358"/>
                  </a:cubicBezTo>
                  <a:lnTo>
                    <a:pt x="3060" y="358"/>
                  </a:lnTo>
                  <a:cubicBezTo>
                    <a:pt x="3084" y="358"/>
                    <a:pt x="3120" y="394"/>
                    <a:pt x="3132" y="418"/>
                  </a:cubicBezTo>
                  <a:lnTo>
                    <a:pt x="3251" y="1025"/>
                  </a:lnTo>
                  <a:cubicBezTo>
                    <a:pt x="3263" y="1084"/>
                    <a:pt x="3310" y="1144"/>
                    <a:pt x="3370" y="1156"/>
                  </a:cubicBezTo>
                  <a:cubicBezTo>
                    <a:pt x="3501" y="1203"/>
                    <a:pt x="3632" y="1251"/>
                    <a:pt x="3751" y="1322"/>
                  </a:cubicBezTo>
                  <a:cubicBezTo>
                    <a:pt x="3781" y="1340"/>
                    <a:pt x="3816" y="1349"/>
                    <a:pt x="3849" y="1349"/>
                  </a:cubicBezTo>
                  <a:cubicBezTo>
                    <a:pt x="3882" y="1349"/>
                    <a:pt x="3912" y="1340"/>
                    <a:pt x="3930" y="1322"/>
                  </a:cubicBezTo>
                  <a:lnTo>
                    <a:pt x="4453" y="989"/>
                  </a:lnTo>
                  <a:cubicBezTo>
                    <a:pt x="4469" y="978"/>
                    <a:pt x="4483" y="973"/>
                    <a:pt x="4497" y="973"/>
                  </a:cubicBezTo>
                  <a:cubicBezTo>
                    <a:pt x="4513" y="973"/>
                    <a:pt x="4529" y="981"/>
                    <a:pt x="4549" y="1001"/>
                  </a:cubicBezTo>
                  <a:lnTo>
                    <a:pt x="4787" y="1239"/>
                  </a:lnTo>
                  <a:cubicBezTo>
                    <a:pt x="4811" y="1263"/>
                    <a:pt x="4811" y="1299"/>
                    <a:pt x="4799" y="1322"/>
                  </a:cubicBezTo>
                  <a:lnTo>
                    <a:pt x="4453" y="1846"/>
                  </a:lnTo>
                  <a:cubicBezTo>
                    <a:pt x="4430" y="1906"/>
                    <a:pt x="4406" y="1965"/>
                    <a:pt x="4453" y="2025"/>
                  </a:cubicBezTo>
                  <a:cubicBezTo>
                    <a:pt x="4525" y="2144"/>
                    <a:pt x="4573" y="2275"/>
                    <a:pt x="4620" y="2418"/>
                  </a:cubicBezTo>
                  <a:cubicBezTo>
                    <a:pt x="4632" y="2477"/>
                    <a:pt x="4692" y="2537"/>
                    <a:pt x="4751" y="2537"/>
                  </a:cubicBezTo>
                  <a:lnTo>
                    <a:pt x="5358" y="2656"/>
                  </a:lnTo>
                  <a:cubicBezTo>
                    <a:pt x="5394" y="2656"/>
                    <a:pt x="5418" y="2680"/>
                    <a:pt x="5418" y="2727"/>
                  </a:cubicBezTo>
                  <a:lnTo>
                    <a:pt x="5418" y="3049"/>
                  </a:lnTo>
                  <a:cubicBezTo>
                    <a:pt x="5418" y="3085"/>
                    <a:pt x="5394" y="3108"/>
                    <a:pt x="5358" y="3132"/>
                  </a:cubicBezTo>
                  <a:lnTo>
                    <a:pt x="4751" y="3251"/>
                  </a:lnTo>
                  <a:cubicBezTo>
                    <a:pt x="4692" y="3263"/>
                    <a:pt x="4632" y="3311"/>
                    <a:pt x="4620" y="3370"/>
                  </a:cubicBezTo>
                  <a:cubicBezTo>
                    <a:pt x="4573" y="3501"/>
                    <a:pt x="4525" y="3632"/>
                    <a:pt x="4453" y="3751"/>
                  </a:cubicBezTo>
                  <a:cubicBezTo>
                    <a:pt x="4430" y="3811"/>
                    <a:pt x="4430" y="3882"/>
                    <a:pt x="4453" y="3930"/>
                  </a:cubicBezTo>
                  <a:lnTo>
                    <a:pt x="4799" y="4454"/>
                  </a:lnTo>
                  <a:cubicBezTo>
                    <a:pt x="4811" y="4478"/>
                    <a:pt x="4811" y="4513"/>
                    <a:pt x="4787" y="4537"/>
                  </a:cubicBezTo>
                  <a:lnTo>
                    <a:pt x="4549" y="4775"/>
                  </a:lnTo>
                  <a:cubicBezTo>
                    <a:pt x="4526" y="4798"/>
                    <a:pt x="4508" y="4806"/>
                    <a:pt x="4489" y="4806"/>
                  </a:cubicBezTo>
                  <a:cubicBezTo>
                    <a:pt x="4478" y="4806"/>
                    <a:pt x="4467" y="4803"/>
                    <a:pt x="4453" y="4799"/>
                  </a:cubicBezTo>
                  <a:lnTo>
                    <a:pt x="3930" y="4454"/>
                  </a:lnTo>
                  <a:cubicBezTo>
                    <a:pt x="3898" y="4435"/>
                    <a:pt x="3866" y="4422"/>
                    <a:pt x="3834" y="4422"/>
                  </a:cubicBezTo>
                  <a:cubicBezTo>
                    <a:pt x="3806" y="4422"/>
                    <a:pt x="3779" y="4432"/>
                    <a:pt x="3751" y="4454"/>
                  </a:cubicBezTo>
                  <a:cubicBezTo>
                    <a:pt x="3632" y="4525"/>
                    <a:pt x="3501" y="4573"/>
                    <a:pt x="3370" y="4621"/>
                  </a:cubicBezTo>
                  <a:cubicBezTo>
                    <a:pt x="3310" y="4632"/>
                    <a:pt x="3251" y="4692"/>
                    <a:pt x="3251" y="4751"/>
                  </a:cubicBezTo>
                  <a:lnTo>
                    <a:pt x="3132" y="5359"/>
                  </a:lnTo>
                  <a:cubicBezTo>
                    <a:pt x="3132" y="5394"/>
                    <a:pt x="3096" y="5418"/>
                    <a:pt x="3060" y="5418"/>
                  </a:cubicBezTo>
                  <a:lnTo>
                    <a:pt x="2727" y="5418"/>
                  </a:lnTo>
                  <a:cubicBezTo>
                    <a:pt x="2703" y="5418"/>
                    <a:pt x="2668" y="5394"/>
                    <a:pt x="2656" y="5359"/>
                  </a:cubicBezTo>
                  <a:lnTo>
                    <a:pt x="2537" y="4751"/>
                  </a:lnTo>
                  <a:cubicBezTo>
                    <a:pt x="2525" y="4692"/>
                    <a:pt x="2477" y="4632"/>
                    <a:pt x="2417" y="4621"/>
                  </a:cubicBezTo>
                  <a:cubicBezTo>
                    <a:pt x="2287" y="4573"/>
                    <a:pt x="2144" y="4525"/>
                    <a:pt x="2025" y="4454"/>
                  </a:cubicBezTo>
                  <a:cubicBezTo>
                    <a:pt x="1995" y="4436"/>
                    <a:pt x="1962" y="4427"/>
                    <a:pt x="1931" y="4427"/>
                  </a:cubicBezTo>
                  <a:cubicBezTo>
                    <a:pt x="1900" y="4427"/>
                    <a:pt x="1870" y="4436"/>
                    <a:pt x="1846" y="4454"/>
                  </a:cubicBezTo>
                  <a:lnTo>
                    <a:pt x="1334" y="4799"/>
                  </a:lnTo>
                  <a:cubicBezTo>
                    <a:pt x="1321" y="4803"/>
                    <a:pt x="1309" y="4806"/>
                    <a:pt x="1298" y="4806"/>
                  </a:cubicBezTo>
                  <a:cubicBezTo>
                    <a:pt x="1279" y="4806"/>
                    <a:pt x="1261" y="4798"/>
                    <a:pt x="1239" y="4775"/>
                  </a:cubicBezTo>
                  <a:lnTo>
                    <a:pt x="1001" y="4537"/>
                  </a:lnTo>
                  <a:cubicBezTo>
                    <a:pt x="977" y="4513"/>
                    <a:pt x="977" y="4478"/>
                    <a:pt x="989" y="4454"/>
                  </a:cubicBezTo>
                  <a:lnTo>
                    <a:pt x="1322" y="3930"/>
                  </a:lnTo>
                  <a:cubicBezTo>
                    <a:pt x="1358" y="3870"/>
                    <a:pt x="1370" y="3811"/>
                    <a:pt x="1322" y="3751"/>
                  </a:cubicBezTo>
                  <a:cubicBezTo>
                    <a:pt x="1251" y="3632"/>
                    <a:pt x="1215" y="3501"/>
                    <a:pt x="1167" y="3370"/>
                  </a:cubicBezTo>
                  <a:cubicBezTo>
                    <a:pt x="1144" y="3311"/>
                    <a:pt x="1084" y="3251"/>
                    <a:pt x="1024" y="3251"/>
                  </a:cubicBezTo>
                  <a:lnTo>
                    <a:pt x="417" y="3132"/>
                  </a:lnTo>
                  <a:cubicBezTo>
                    <a:pt x="393" y="3132"/>
                    <a:pt x="358" y="3097"/>
                    <a:pt x="358" y="3049"/>
                  </a:cubicBezTo>
                  <a:lnTo>
                    <a:pt x="358" y="2727"/>
                  </a:lnTo>
                  <a:cubicBezTo>
                    <a:pt x="358" y="2692"/>
                    <a:pt x="393" y="2668"/>
                    <a:pt x="417" y="2656"/>
                  </a:cubicBezTo>
                  <a:lnTo>
                    <a:pt x="465" y="2632"/>
                  </a:lnTo>
                  <a:cubicBezTo>
                    <a:pt x="548" y="2620"/>
                    <a:pt x="632" y="2525"/>
                    <a:pt x="596" y="2430"/>
                  </a:cubicBezTo>
                  <a:cubicBezTo>
                    <a:pt x="586" y="2352"/>
                    <a:pt x="520" y="2289"/>
                    <a:pt x="444" y="2289"/>
                  </a:cubicBezTo>
                  <a:cubicBezTo>
                    <a:pt x="428" y="2289"/>
                    <a:pt x="410" y="2292"/>
                    <a:pt x="393" y="2299"/>
                  </a:cubicBezTo>
                  <a:lnTo>
                    <a:pt x="346" y="2311"/>
                  </a:lnTo>
                  <a:cubicBezTo>
                    <a:pt x="155" y="2358"/>
                    <a:pt x="1" y="2513"/>
                    <a:pt x="1" y="2727"/>
                  </a:cubicBezTo>
                  <a:lnTo>
                    <a:pt x="1" y="3049"/>
                  </a:lnTo>
                  <a:cubicBezTo>
                    <a:pt x="1" y="3251"/>
                    <a:pt x="155" y="3430"/>
                    <a:pt x="346" y="3466"/>
                  </a:cubicBezTo>
                  <a:lnTo>
                    <a:pt x="846" y="3573"/>
                  </a:lnTo>
                  <a:cubicBezTo>
                    <a:pt x="882" y="3668"/>
                    <a:pt x="929" y="3751"/>
                    <a:pt x="953" y="3847"/>
                  </a:cubicBezTo>
                  <a:lnTo>
                    <a:pt x="679" y="4275"/>
                  </a:lnTo>
                  <a:cubicBezTo>
                    <a:pt x="572" y="4442"/>
                    <a:pt x="584" y="4656"/>
                    <a:pt x="727" y="4811"/>
                  </a:cubicBezTo>
                  <a:lnTo>
                    <a:pt x="977" y="5049"/>
                  </a:lnTo>
                  <a:cubicBezTo>
                    <a:pt x="1055" y="5127"/>
                    <a:pt x="1163" y="5172"/>
                    <a:pt x="1278" y="5172"/>
                  </a:cubicBezTo>
                  <a:cubicBezTo>
                    <a:pt x="1356" y="5172"/>
                    <a:pt x="1436" y="5152"/>
                    <a:pt x="1513" y="5109"/>
                  </a:cubicBezTo>
                  <a:lnTo>
                    <a:pt x="1941" y="4823"/>
                  </a:lnTo>
                  <a:cubicBezTo>
                    <a:pt x="2025" y="4871"/>
                    <a:pt x="2120" y="4894"/>
                    <a:pt x="2203" y="4930"/>
                  </a:cubicBezTo>
                  <a:lnTo>
                    <a:pt x="2310" y="5430"/>
                  </a:lnTo>
                  <a:cubicBezTo>
                    <a:pt x="2358" y="5633"/>
                    <a:pt x="2513" y="5775"/>
                    <a:pt x="2727" y="5775"/>
                  </a:cubicBezTo>
                  <a:lnTo>
                    <a:pt x="3060" y="5775"/>
                  </a:lnTo>
                  <a:cubicBezTo>
                    <a:pt x="3251" y="5775"/>
                    <a:pt x="3430" y="5633"/>
                    <a:pt x="3465" y="5430"/>
                  </a:cubicBezTo>
                  <a:lnTo>
                    <a:pt x="3572" y="4930"/>
                  </a:lnTo>
                  <a:cubicBezTo>
                    <a:pt x="3668" y="4894"/>
                    <a:pt x="3751" y="4859"/>
                    <a:pt x="3846" y="4823"/>
                  </a:cubicBezTo>
                  <a:lnTo>
                    <a:pt x="4275" y="5109"/>
                  </a:lnTo>
                  <a:cubicBezTo>
                    <a:pt x="4344" y="5153"/>
                    <a:pt x="4422" y="5175"/>
                    <a:pt x="4500" y="5175"/>
                  </a:cubicBezTo>
                  <a:cubicBezTo>
                    <a:pt x="4610" y="5175"/>
                    <a:pt x="4720" y="5132"/>
                    <a:pt x="4811" y="5049"/>
                  </a:cubicBezTo>
                  <a:lnTo>
                    <a:pt x="5049" y="4811"/>
                  </a:lnTo>
                  <a:cubicBezTo>
                    <a:pt x="5180" y="4680"/>
                    <a:pt x="5215" y="4454"/>
                    <a:pt x="5108" y="4275"/>
                  </a:cubicBezTo>
                  <a:lnTo>
                    <a:pt x="4823" y="3847"/>
                  </a:lnTo>
                  <a:cubicBezTo>
                    <a:pt x="4870" y="3751"/>
                    <a:pt x="4894" y="3668"/>
                    <a:pt x="4930" y="3573"/>
                  </a:cubicBezTo>
                  <a:lnTo>
                    <a:pt x="5442" y="3466"/>
                  </a:lnTo>
                  <a:cubicBezTo>
                    <a:pt x="5632" y="3430"/>
                    <a:pt x="5775" y="3263"/>
                    <a:pt x="5775" y="3049"/>
                  </a:cubicBezTo>
                  <a:lnTo>
                    <a:pt x="5775" y="2727"/>
                  </a:lnTo>
                  <a:cubicBezTo>
                    <a:pt x="5775" y="2513"/>
                    <a:pt x="5644" y="2358"/>
                    <a:pt x="5454" y="2311"/>
                  </a:cubicBezTo>
                  <a:lnTo>
                    <a:pt x="4942" y="2204"/>
                  </a:lnTo>
                  <a:cubicBezTo>
                    <a:pt x="4918" y="2120"/>
                    <a:pt x="4870" y="2025"/>
                    <a:pt x="4846" y="1942"/>
                  </a:cubicBezTo>
                  <a:lnTo>
                    <a:pt x="5120" y="1501"/>
                  </a:lnTo>
                  <a:cubicBezTo>
                    <a:pt x="5227" y="1346"/>
                    <a:pt x="5215" y="1120"/>
                    <a:pt x="5061" y="965"/>
                  </a:cubicBezTo>
                  <a:lnTo>
                    <a:pt x="4823" y="727"/>
                  </a:lnTo>
                  <a:cubicBezTo>
                    <a:pt x="4745" y="650"/>
                    <a:pt x="4634" y="610"/>
                    <a:pt x="4520" y="610"/>
                  </a:cubicBezTo>
                  <a:cubicBezTo>
                    <a:pt x="4441" y="610"/>
                    <a:pt x="4360" y="629"/>
                    <a:pt x="4287" y="668"/>
                  </a:cubicBezTo>
                  <a:lnTo>
                    <a:pt x="3858" y="953"/>
                  </a:lnTo>
                  <a:cubicBezTo>
                    <a:pt x="3763" y="906"/>
                    <a:pt x="3680" y="882"/>
                    <a:pt x="3596" y="846"/>
                  </a:cubicBezTo>
                  <a:lnTo>
                    <a:pt x="3489" y="346"/>
                  </a:lnTo>
                  <a:cubicBezTo>
                    <a:pt x="3441" y="156"/>
                    <a:pt x="3275" y="1"/>
                    <a:pt x="3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35"/>
            <p:cNvSpPr/>
            <p:nvPr/>
          </p:nvSpPr>
          <p:spPr>
            <a:xfrm>
              <a:off x="3326526" y="4036907"/>
              <a:ext cx="62541" cy="62573"/>
            </a:xfrm>
            <a:custGeom>
              <a:rect b="b" l="l" r="r" t="t"/>
              <a:pathLst>
                <a:path extrusionOk="0" h="1966" w="1965">
                  <a:moveTo>
                    <a:pt x="977" y="1"/>
                  </a:moveTo>
                  <a:cubicBezTo>
                    <a:pt x="441" y="1"/>
                    <a:pt x="0" y="453"/>
                    <a:pt x="0" y="989"/>
                  </a:cubicBezTo>
                  <a:cubicBezTo>
                    <a:pt x="0" y="1525"/>
                    <a:pt x="441" y="1965"/>
                    <a:pt x="977" y="1965"/>
                  </a:cubicBezTo>
                  <a:cubicBezTo>
                    <a:pt x="1203" y="1965"/>
                    <a:pt x="1417" y="1894"/>
                    <a:pt x="1572" y="1763"/>
                  </a:cubicBezTo>
                  <a:cubicBezTo>
                    <a:pt x="1655" y="1703"/>
                    <a:pt x="1667" y="1596"/>
                    <a:pt x="1608" y="1501"/>
                  </a:cubicBezTo>
                  <a:cubicBezTo>
                    <a:pt x="1574" y="1461"/>
                    <a:pt x="1525" y="1439"/>
                    <a:pt x="1473" y="1439"/>
                  </a:cubicBezTo>
                  <a:cubicBezTo>
                    <a:pt x="1434" y="1439"/>
                    <a:pt x="1394" y="1452"/>
                    <a:pt x="1358" y="1477"/>
                  </a:cubicBezTo>
                  <a:cubicBezTo>
                    <a:pt x="1250" y="1561"/>
                    <a:pt x="1119" y="1608"/>
                    <a:pt x="965" y="1608"/>
                  </a:cubicBezTo>
                  <a:cubicBezTo>
                    <a:pt x="619" y="1608"/>
                    <a:pt x="346" y="1322"/>
                    <a:pt x="346" y="977"/>
                  </a:cubicBezTo>
                  <a:cubicBezTo>
                    <a:pt x="346" y="644"/>
                    <a:pt x="619" y="358"/>
                    <a:pt x="977" y="358"/>
                  </a:cubicBezTo>
                  <a:cubicBezTo>
                    <a:pt x="1322" y="358"/>
                    <a:pt x="1608" y="644"/>
                    <a:pt x="1608" y="989"/>
                  </a:cubicBezTo>
                  <a:cubicBezTo>
                    <a:pt x="1608" y="1084"/>
                    <a:pt x="1679" y="1168"/>
                    <a:pt x="1786" y="1168"/>
                  </a:cubicBezTo>
                  <a:cubicBezTo>
                    <a:pt x="1893" y="1168"/>
                    <a:pt x="1965" y="1084"/>
                    <a:pt x="1965" y="989"/>
                  </a:cubicBezTo>
                  <a:cubicBezTo>
                    <a:pt x="1965" y="453"/>
                    <a:pt x="1512" y="1"/>
                    <a:pt x="9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35"/>
            <p:cNvSpPr/>
            <p:nvPr/>
          </p:nvSpPr>
          <p:spPr>
            <a:xfrm>
              <a:off x="3196542" y="3907687"/>
              <a:ext cx="68238" cy="68238"/>
            </a:xfrm>
            <a:custGeom>
              <a:rect b="b" l="l" r="r" t="t"/>
              <a:pathLst>
                <a:path extrusionOk="0" h="2144" w="2144">
                  <a:moveTo>
                    <a:pt x="1072" y="358"/>
                  </a:moveTo>
                  <a:cubicBezTo>
                    <a:pt x="1477" y="358"/>
                    <a:pt x="1786" y="680"/>
                    <a:pt x="1786" y="1072"/>
                  </a:cubicBezTo>
                  <a:cubicBezTo>
                    <a:pt x="1786" y="1477"/>
                    <a:pt x="1465" y="1787"/>
                    <a:pt x="1072" y="1787"/>
                  </a:cubicBezTo>
                  <a:cubicBezTo>
                    <a:pt x="691" y="1787"/>
                    <a:pt x="358" y="1453"/>
                    <a:pt x="358" y="1072"/>
                  </a:cubicBezTo>
                  <a:cubicBezTo>
                    <a:pt x="358" y="668"/>
                    <a:pt x="691" y="358"/>
                    <a:pt x="1072" y="358"/>
                  </a:cubicBezTo>
                  <a:close/>
                  <a:moveTo>
                    <a:pt x="1072" y="1"/>
                  </a:moveTo>
                  <a:cubicBezTo>
                    <a:pt x="477" y="1"/>
                    <a:pt x="0" y="477"/>
                    <a:pt x="0" y="1072"/>
                  </a:cubicBezTo>
                  <a:cubicBezTo>
                    <a:pt x="0" y="1668"/>
                    <a:pt x="477" y="2144"/>
                    <a:pt x="1072" y="2144"/>
                  </a:cubicBezTo>
                  <a:cubicBezTo>
                    <a:pt x="1667" y="2144"/>
                    <a:pt x="2144" y="1656"/>
                    <a:pt x="2144" y="1072"/>
                  </a:cubicBezTo>
                  <a:cubicBezTo>
                    <a:pt x="2144" y="477"/>
                    <a:pt x="1667"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4" name="Google Shape;784;p35"/>
          <p:cNvGrpSpPr/>
          <p:nvPr/>
        </p:nvGrpSpPr>
        <p:grpSpPr>
          <a:xfrm>
            <a:off x="6789168" y="1684647"/>
            <a:ext cx="583817" cy="580314"/>
            <a:chOff x="3541011" y="3367320"/>
            <a:chExt cx="348257" cy="346188"/>
          </a:xfrm>
        </p:grpSpPr>
        <p:sp>
          <p:nvSpPr>
            <p:cNvPr id="785" name="Google Shape;785;p35"/>
            <p:cNvSpPr/>
            <p:nvPr/>
          </p:nvSpPr>
          <p:spPr>
            <a:xfrm>
              <a:off x="3541011" y="3367320"/>
              <a:ext cx="347906" cy="346188"/>
            </a:xfrm>
            <a:custGeom>
              <a:rect b="b" l="l" r="r" t="t"/>
              <a:pathLst>
                <a:path extrusionOk="0" h="10877" w="10931">
                  <a:moveTo>
                    <a:pt x="4203" y="6323"/>
                  </a:moveTo>
                  <a:cubicBezTo>
                    <a:pt x="4322" y="6454"/>
                    <a:pt x="4465" y="6609"/>
                    <a:pt x="4620" y="6740"/>
                  </a:cubicBezTo>
                  <a:lnTo>
                    <a:pt x="4024" y="7335"/>
                  </a:lnTo>
                  <a:lnTo>
                    <a:pt x="3977" y="7287"/>
                  </a:lnTo>
                  <a:lnTo>
                    <a:pt x="3632" y="6942"/>
                  </a:lnTo>
                  <a:lnTo>
                    <a:pt x="3584" y="6906"/>
                  </a:lnTo>
                  <a:lnTo>
                    <a:pt x="4203" y="6323"/>
                  </a:lnTo>
                  <a:close/>
                  <a:moveTo>
                    <a:pt x="3239" y="7123"/>
                  </a:moveTo>
                  <a:cubicBezTo>
                    <a:pt x="3307" y="7123"/>
                    <a:pt x="3376" y="7150"/>
                    <a:pt x="3429" y="7204"/>
                  </a:cubicBezTo>
                  <a:lnTo>
                    <a:pt x="3763" y="7537"/>
                  </a:lnTo>
                  <a:cubicBezTo>
                    <a:pt x="3858" y="7632"/>
                    <a:pt x="3858" y="7799"/>
                    <a:pt x="3751" y="7894"/>
                  </a:cubicBezTo>
                  <a:lnTo>
                    <a:pt x="3560" y="8097"/>
                  </a:lnTo>
                  <a:lnTo>
                    <a:pt x="2858" y="7394"/>
                  </a:lnTo>
                  <a:lnTo>
                    <a:pt x="3048" y="7204"/>
                  </a:lnTo>
                  <a:cubicBezTo>
                    <a:pt x="3102" y="7150"/>
                    <a:pt x="3170" y="7123"/>
                    <a:pt x="3239" y="7123"/>
                  </a:cubicBezTo>
                  <a:close/>
                  <a:moveTo>
                    <a:pt x="2631" y="7597"/>
                  </a:moveTo>
                  <a:lnTo>
                    <a:pt x="3334" y="8299"/>
                  </a:lnTo>
                  <a:lnTo>
                    <a:pt x="1167" y="10478"/>
                  </a:lnTo>
                  <a:cubicBezTo>
                    <a:pt x="1113" y="10526"/>
                    <a:pt x="1045" y="10550"/>
                    <a:pt x="976" y="10550"/>
                  </a:cubicBezTo>
                  <a:cubicBezTo>
                    <a:pt x="908" y="10550"/>
                    <a:pt x="840" y="10526"/>
                    <a:pt x="786" y="10478"/>
                  </a:cubicBezTo>
                  <a:lnTo>
                    <a:pt x="453" y="10133"/>
                  </a:lnTo>
                  <a:cubicBezTo>
                    <a:pt x="357" y="10038"/>
                    <a:pt x="357" y="9883"/>
                    <a:pt x="465" y="9776"/>
                  </a:cubicBezTo>
                  <a:lnTo>
                    <a:pt x="2631" y="7597"/>
                  </a:lnTo>
                  <a:close/>
                  <a:moveTo>
                    <a:pt x="7120" y="1"/>
                  </a:moveTo>
                  <a:cubicBezTo>
                    <a:pt x="3989" y="1"/>
                    <a:pt x="2191" y="3537"/>
                    <a:pt x="4001" y="6073"/>
                  </a:cubicBezTo>
                  <a:lnTo>
                    <a:pt x="3274" y="6799"/>
                  </a:lnTo>
                  <a:cubicBezTo>
                    <a:pt x="3249" y="6796"/>
                    <a:pt x="3223" y="6794"/>
                    <a:pt x="3198" y="6794"/>
                  </a:cubicBezTo>
                  <a:cubicBezTo>
                    <a:pt x="3049" y="6794"/>
                    <a:pt x="2912" y="6854"/>
                    <a:pt x="2810" y="6966"/>
                  </a:cubicBezTo>
                  <a:lnTo>
                    <a:pt x="226" y="9549"/>
                  </a:lnTo>
                  <a:cubicBezTo>
                    <a:pt x="0" y="9776"/>
                    <a:pt x="0" y="10145"/>
                    <a:pt x="226" y="10371"/>
                  </a:cubicBezTo>
                  <a:lnTo>
                    <a:pt x="572" y="10716"/>
                  </a:lnTo>
                  <a:cubicBezTo>
                    <a:pt x="679" y="10823"/>
                    <a:pt x="828" y="10877"/>
                    <a:pt x="976" y="10877"/>
                  </a:cubicBezTo>
                  <a:cubicBezTo>
                    <a:pt x="1125" y="10877"/>
                    <a:pt x="1274" y="10823"/>
                    <a:pt x="1381" y="10716"/>
                  </a:cubicBezTo>
                  <a:lnTo>
                    <a:pt x="3655" y="8430"/>
                  </a:lnTo>
                  <a:lnTo>
                    <a:pt x="3977" y="8121"/>
                  </a:lnTo>
                  <a:cubicBezTo>
                    <a:pt x="4096" y="8002"/>
                    <a:pt x="4155" y="7835"/>
                    <a:pt x="4144" y="7656"/>
                  </a:cubicBezTo>
                  <a:lnTo>
                    <a:pt x="4870" y="6930"/>
                  </a:lnTo>
                  <a:cubicBezTo>
                    <a:pt x="5406" y="7323"/>
                    <a:pt x="6037" y="7573"/>
                    <a:pt x="6715" y="7632"/>
                  </a:cubicBezTo>
                  <a:lnTo>
                    <a:pt x="6727" y="7632"/>
                  </a:lnTo>
                  <a:cubicBezTo>
                    <a:pt x="6799" y="7632"/>
                    <a:pt x="6882" y="7573"/>
                    <a:pt x="6894" y="7478"/>
                  </a:cubicBezTo>
                  <a:cubicBezTo>
                    <a:pt x="6906" y="7394"/>
                    <a:pt x="6834" y="7323"/>
                    <a:pt x="6739" y="7299"/>
                  </a:cubicBezTo>
                  <a:cubicBezTo>
                    <a:pt x="6037" y="7228"/>
                    <a:pt x="5406" y="6966"/>
                    <a:pt x="4882" y="6549"/>
                  </a:cubicBezTo>
                  <a:cubicBezTo>
                    <a:pt x="2298" y="4465"/>
                    <a:pt x="3822" y="310"/>
                    <a:pt x="7096" y="310"/>
                  </a:cubicBezTo>
                  <a:cubicBezTo>
                    <a:pt x="8942" y="310"/>
                    <a:pt x="10418" y="1703"/>
                    <a:pt x="10597" y="3465"/>
                  </a:cubicBezTo>
                  <a:cubicBezTo>
                    <a:pt x="10609" y="3549"/>
                    <a:pt x="10692" y="3608"/>
                    <a:pt x="10775" y="3608"/>
                  </a:cubicBezTo>
                  <a:cubicBezTo>
                    <a:pt x="10871" y="3596"/>
                    <a:pt x="10930" y="3525"/>
                    <a:pt x="10930" y="3430"/>
                  </a:cubicBezTo>
                  <a:cubicBezTo>
                    <a:pt x="10728" y="1525"/>
                    <a:pt x="9120" y="1"/>
                    <a:pt x="71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35"/>
            <p:cNvSpPr/>
            <p:nvPr/>
          </p:nvSpPr>
          <p:spPr>
            <a:xfrm>
              <a:off x="3658105" y="3389599"/>
              <a:ext cx="208820" cy="199431"/>
            </a:xfrm>
            <a:custGeom>
              <a:rect b="b" l="l" r="r" t="t"/>
              <a:pathLst>
                <a:path extrusionOk="0" h="6266" w="6561">
                  <a:moveTo>
                    <a:pt x="3441" y="336"/>
                  </a:moveTo>
                  <a:cubicBezTo>
                    <a:pt x="4989" y="336"/>
                    <a:pt x="6251" y="1587"/>
                    <a:pt x="6251" y="3146"/>
                  </a:cubicBezTo>
                  <a:cubicBezTo>
                    <a:pt x="6251" y="4694"/>
                    <a:pt x="4989" y="5944"/>
                    <a:pt x="3441" y="5944"/>
                  </a:cubicBezTo>
                  <a:cubicBezTo>
                    <a:pt x="2727" y="5944"/>
                    <a:pt x="1989" y="5682"/>
                    <a:pt x="1441" y="5135"/>
                  </a:cubicBezTo>
                  <a:cubicBezTo>
                    <a:pt x="345" y="4027"/>
                    <a:pt x="345" y="2241"/>
                    <a:pt x="1441" y="1158"/>
                  </a:cubicBezTo>
                  <a:cubicBezTo>
                    <a:pt x="1989" y="598"/>
                    <a:pt x="2703" y="336"/>
                    <a:pt x="3441" y="336"/>
                  </a:cubicBezTo>
                  <a:close/>
                  <a:moveTo>
                    <a:pt x="3428" y="0"/>
                  </a:moveTo>
                  <a:cubicBezTo>
                    <a:pt x="2628" y="0"/>
                    <a:pt x="1828" y="307"/>
                    <a:pt x="1215" y="920"/>
                  </a:cubicBezTo>
                  <a:cubicBezTo>
                    <a:pt x="0" y="2134"/>
                    <a:pt x="0" y="4123"/>
                    <a:pt x="1215" y="5337"/>
                  </a:cubicBezTo>
                  <a:cubicBezTo>
                    <a:pt x="1822" y="5944"/>
                    <a:pt x="2631" y="6266"/>
                    <a:pt x="3429" y="6266"/>
                  </a:cubicBezTo>
                  <a:cubicBezTo>
                    <a:pt x="5144" y="6266"/>
                    <a:pt x="6561" y="4873"/>
                    <a:pt x="6561" y="3134"/>
                  </a:cubicBezTo>
                  <a:cubicBezTo>
                    <a:pt x="6561" y="2301"/>
                    <a:pt x="6227" y="1515"/>
                    <a:pt x="5632" y="920"/>
                  </a:cubicBezTo>
                  <a:cubicBezTo>
                    <a:pt x="5025" y="307"/>
                    <a:pt x="4227" y="0"/>
                    <a:pt x="34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35"/>
            <p:cNvSpPr/>
            <p:nvPr/>
          </p:nvSpPr>
          <p:spPr>
            <a:xfrm>
              <a:off x="3720614" y="3426805"/>
              <a:ext cx="95164" cy="116011"/>
            </a:xfrm>
            <a:custGeom>
              <a:rect b="b" l="l" r="r" t="t"/>
              <a:pathLst>
                <a:path extrusionOk="0" h="3645" w="2990">
                  <a:moveTo>
                    <a:pt x="1477" y="334"/>
                  </a:moveTo>
                  <a:cubicBezTo>
                    <a:pt x="1834" y="334"/>
                    <a:pt x="2132" y="632"/>
                    <a:pt x="2132" y="989"/>
                  </a:cubicBezTo>
                  <a:cubicBezTo>
                    <a:pt x="2132" y="1334"/>
                    <a:pt x="1834" y="1632"/>
                    <a:pt x="1477" y="1632"/>
                  </a:cubicBezTo>
                  <a:cubicBezTo>
                    <a:pt x="1120" y="1632"/>
                    <a:pt x="822" y="1334"/>
                    <a:pt x="822" y="989"/>
                  </a:cubicBezTo>
                  <a:cubicBezTo>
                    <a:pt x="822" y="608"/>
                    <a:pt x="1120" y="334"/>
                    <a:pt x="1477" y="334"/>
                  </a:cubicBezTo>
                  <a:close/>
                  <a:moveTo>
                    <a:pt x="1906" y="1953"/>
                  </a:moveTo>
                  <a:cubicBezTo>
                    <a:pt x="2287" y="1953"/>
                    <a:pt x="2620" y="2263"/>
                    <a:pt x="2620" y="2668"/>
                  </a:cubicBezTo>
                  <a:lnTo>
                    <a:pt x="2620" y="3335"/>
                  </a:lnTo>
                  <a:lnTo>
                    <a:pt x="2275" y="3335"/>
                  </a:lnTo>
                  <a:lnTo>
                    <a:pt x="2275" y="2632"/>
                  </a:lnTo>
                  <a:cubicBezTo>
                    <a:pt x="2275" y="2549"/>
                    <a:pt x="2203" y="2477"/>
                    <a:pt x="2108" y="2477"/>
                  </a:cubicBezTo>
                  <a:cubicBezTo>
                    <a:pt x="2025" y="2477"/>
                    <a:pt x="1953" y="2549"/>
                    <a:pt x="1953" y="2632"/>
                  </a:cubicBezTo>
                  <a:lnTo>
                    <a:pt x="1953" y="3335"/>
                  </a:lnTo>
                  <a:lnTo>
                    <a:pt x="953" y="3335"/>
                  </a:lnTo>
                  <a:lnTo>
                    <a:pt x="953" y="2632"/>
                  </a:lnTo>
                  <a:cubicBezTo>
                    <a:pt x="953" y="2549"/>
                    <a:pt x="882" y="2477"/>
                    <a:pt x="787" y="2477"/>
                  </a:cubicBezTo>
                  <a:cubicBezTo>
                    <a:pt x="691" y="2477"/>
                    <a:pt x="620" y="2549"/>
                    <a:pt x="620" y="2632"/>
                  </a:cubicBezTo>
                  <a:lnTo>
                    <a:pt x="620" y="3335"/>
                  </a:lnTo>
                  <a:lnTo>
                    <a:pt x="263" y="3335"/>
                  </a:lnTo>
                  <a:lnTo>
                    <a:pt x="263" y="2668"/>
                  </a:lnTo>
                  <a:cubicBezTo>
                    <a:pt x="263" y="2275"/>
                    <a:pt x="584" y="1953"/>
                    <a:pt x="977" y="1953"/>
                  </a:cubicBezTo>
                  <a:close/>
                  <a:moveTo>
                    <a:pt x="1477" y="1"/>
                  </a:moveTo>
                  <a:cubicBezTo>
                    <a:pt x="941" y="1"/>
                    <a:pt x="501" y="429"/>
                    <a:pt x="501" y="965"/>
                  </a:cubicBezTo>
                  <a:cubicBezTo>
                    <a:pt x="501" y="1239"/>
                    <a:pt x="608" y="1477"/>
                    <a:pt x="787" y="1656"/>
                  </a:cubicBezTo>
                  <a:cubicBezTo>
                    <a:pt x="322" y="1763"/>
                    <a:pt x="1" y="2180"/>
                    <a:pt x="1" y="2656"/>
                  </a:cubicBezTo>
                  <a:lnTo>
                    <a:pt x="1" y="3335"/>
                  </a:lnTo>
                  <a:cubicBezTo>
                    <a:pt x="1" y="3501"/>
                    <a:pt x="132" y="3644"/>
                    <a:pt x="310" y="3644"/>
                  </a:cubicBezTo>
                  <a:lnTo>
                    <a:pt x="2680" y="3644"/>
                  </a:lnTo>
                  <a:cubicBezTo>
                    <a:pt x="2846" y="3644"/>
                    <a:pt x="2989" y="3513"/>
                    <a:pt x="2989" y="3335"/>
                  </a:cubicBezTo>
                  <a:lnTo>
                    <a:pt x="2989" y="2656"/>
                  </a:lnTo>
                  <a:cubicBezTo>
                    <a:pt x="2965" y="2180"/>
                    <a:pt x="2620" y="1763"/>
                    <a:pt x="2156" y="1656"/>
                  </a:cubicBezTo>
                  <a:cubicBezTo>
                    <a:pt x="2334" y="1477"/>
                    <a:pt x="2442" y="1239"/>
                    <a:pt x="2442" y="965"/>
                  </a:cubicBezTo>
                  <a:cubicBezTo>
                    <a:pt x="2442" y="429"/>
                    <a:pt x="2013" y="1"/>
                    <a:pt x="14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35"/>
            <p:cNvSpPr/>
            <p:nvPr/>
          </p:nvSpPr>
          <p:spPr>
            <a:xfrm>
              <a:off x="3773671" y="3496030"/>
              <a:ext cx="115597" cy="114993"/>
            </a:xfrm>
            <a:custGeom>
              <a:rect b="b" l="l" r="r" t="t"/>
              <a:pathLst>
                <a:path extrusionOk="0" h="3613" w="3632">
                  <a:moveTo>
                    <a:pt x="3433" y="0"/>
                  </a:moveTo>
                  <a:cubicBezTo>
                    <a:pt x="3361" y="0"/>
                    <a:pt x="3297" y="65"/>
                    <a:pt x="3287" y="148"/>
                  </a:cubicBezTo>
                  <a:cubicBezTo>
                    <a:pt x="3120" y="1803"/>
                    <a:pt x="1810" y="3112"/>
                    <a:pt x="143" y="3291"/>
                  </a:cubicBezTo>
                  <a:cubicBezTo>
                    <a:pt x="60" y="3303"/>
                    <a:pt x="1" y="3374"/>
                    <a:pt x="1" y="3469"/>
                  </a:cubicBezTo>
                  <a:cubicBezTo>
                    <a:pt x="13" y="3553"/>
                    <a:pt x="72" y="3612"/>
                    <a:pt x="167" y="3612"/>
                  </a:cubicBezTo>
                  <a:lnTo>
                    <a:pt x="179" y="3612"/>
                  </a:lnTo>
                  <a:cubicBezTo>
                    <a:pt x="1989" y="3422"/>
                    <a:pt x="3442" y="1993"/>
                    <a:pt x="3620" y="183"/>
                  </a:cubicBezTo>
                  <a:cubicBezTo>
                    <a:pt x="3632" y="88"/>
                    <a:pt x="3561" y="17"/>
                    <a:pt x="3465" y="5"/>
                  </a:cubicBezTo>
                  <a:cubicBezTo>
                    <a:pt x="3454" y="2"/>
                    <a:pt x="3443" y="0"/>
                    <a:pt x="34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9" name="Google Shape;789;p35"/>
          <p:cNvSpPr/>
          <p:nvPr/>
        </p:nvSpPr>
        <p:spPr>
          <a:xfrm>
            <a:off x="5147933" y="1248512"/>
            <a:ext cx="238733" cy="238031"/>
          </a:xfrm>
          <a:custGeom>
            <a:rect b="b" l="l" r="r" t="t"/>
            <a:pathLst>
              <a:path extrusionOk="0" h="6575" w="6593">
                <a:moveTo>
                  <a:pt x="6256" y="338"/>
                </a:moveTo>
                <a:lnTo>
                  <a:pt x="6256" y="6237"/>
                </a:lnTo>
                <a:lnTo>
                  <a:pt x="338" y="6237"/>
                </a:lnTo>
                <a:lnTo>
                  <a:pt x="338" y="338"/>
                </a:lnTo>
                <a:close/>
                <a:moveTo>
                  <a:pt x="1" y="1"/>
                </a:moveTo>
                <a:lnTo>
                  <a:pt x="1" y="6574"/>
                </a:lnTo>
                <a:lnTo>
                  <a:pt x="6593" y="6574"/>
                </a:lnTo>
                <a:lnTo>
                  <a:pt x="659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3" name="Shape 793"/>
        <p:cNvGrpSpPr/>
        <p:nvPr/>
      </p:nvGrpSpPr>
      <p:grpSpPr>
        <a:xfrm>
          <a:off x="0" y="0"/>
          <a:ext cx="0" cy="0"/>
          <a:chOff x="0" y="0"/>
          <a:chExt cx="0" cy="0"/>
        </a:xfrm>
      </p:grpSpPr>
      <p:sp>
        <p:nvSpPr>
          <p:cNvPr id="794" name="Google Shape;794;p36"/>
          <p:cNvSpPr txBox="1"/>
          <p:nvPr>
            <p:ph idx="1" type="body"/>
          </p:nvPr>
        </p:nvSpPr>
        <p:spPr>
          <a:xfrm>
            <a:off x="631050" y="3053799"/>
            <a:ext cx="7881900" cy="1910400"/>
          </a:xfrm>
          <a:prstGeom prst="rect">
            <a:avLst/>
          </a:prstGeom>
        </p:spPr>
        <p:txBody>
          <a:bodyPr anchorCtr="0" anchor="t" bIns="91425" lIns="91425" spcFirstLastPara="1" rIns="91425" wrap="square" tIns="91425">
            <a:noAutofit/>
          </a:bodyPr>
          <a:lstStyle/>
          <a:p>
            <a:pPr indent="-304800" lvl="0" marL="457200" rtl="0" algn="l">
              <a:lnSpc>
                <a:spcPct val="100000"/>
              </a:lnSpc>
              <a:spcBef>
                <a:spcPts val="1000"/>
              </a:spcBef>
              <a:spcAft>
                <a:spcPts val="0"/>
              </a:spcAft>
              <a:buSzPts val="1200"/>
              <a:buChar char="●"/>
            </a:pPr>
            <a:r>
              <a:rPr lang="en" sz="1400"/>
              <a:t>This learning curves of model performance on the train and validation datasets can be used to diagnose an underfit, overfit, or well-fit model.</a:t>
            </a:r>
            <a:endParaRPr sz="1400"/>
          </a:p>
          <a:p>
            <a:pPr indent="-304800" lvl="0" marL="457200" rtl="0" algn="l">
              <a:lnSpc>
                <a:spcPct val="100000"/>
              </a:lnSpc>
              <a:spcBef>
                <a:spcPts val="1600"/>
              </a:spcBef>
              <a:spcAft>
                <a:spcPts val="0"/>
              </a:spcAft>
              <a:buSzPts val="1200"/>
              <a:buChar char="●"/>
            </a:pPr>
            <a:r>
              <a:rPr lang="en" sz="1400"/>
              <a:t>After training our model we want to see how our model learn from our training data over an epochs.</a:t>
            </a:r>
            <a:endParaRPr sz="1400"/>
          </a:p>
          <a:p>
            <a:pPr indent="-317500" lvl="0" marL="457200" rtl="0" algn="l">
              <a:lnSpc>
                <a:spcPct val="100000"/>
              </a:lnSpc>
              <a:spcBef>
                <a:spcPts val="1600"/>
              </a:spcBef>
              <a:spcAft>
                <a:spcPts val="1600"/>
              </a:spcAft>
              <a:buSzPts val="1400"/>
              <a:buChar char="●"/>
            </a:pPr>
            <a:r>
              <a:rPr lang="en" sz="1400"/>
              <a:t>By Evaluating this, we can tell is our model well-fit or not.</a:t>
            </a:r>
            <a:endParaRPr sz="1400"/>
          </a:p>
        </p:txBody>
      </p:sp>
      <p:sp>
        <p:nvSpPr>
          <p:cNvPr id="795" name="Google Shape;795;p36"/>
          <p:cNvSpPr txBox="1"/>
          <p:nvPr>
            <p:ph type="ctrTitle"/>
          </p:nvPr>
        </p:nvSpPr>
        <p:spPr>
          <a:xfrm>
            <a:off x="618825" y="411675"/>
            <a:ext cx="47277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EVALUATE LEARNING CURVE</a:t>
            </a:r>
            <a:endParaRPr/>
          </a:p>
        </p:txBody>
      </p:sp>
      <p:grpSp>
        <p:nvGrpSpPr>
          <p:cNvPr id="796" name="Google Shape;796;p36"/>
          <p:cNvGrpSpPr/>
          <p:nvPr/>
        </p:nvGrpSpPr>
        <p:grpSpPr>
          <a:xfrm>
            <a:off x="2768428" y="1416468"/>
            <a:ext cx="3541896" cy="1566142"/>
            <a:chOff x="238125" y="657975"/>
            <a:chExt cx="2136375" cy="674625"/>
          </a:xfrm>
        </p:grpSpPr>
        <p:sp>
          <p:nvSpPr>
            <p:cNvPr id="797" name="Google Shape;797;p36"/>
            <p:cNvSpPr/>
            <p:nvPr/>
          </p:nvSpPr>
          <p:spPr>
            <a:xfrm>
              <a:off x="238125" y="657975"/>
              <a:ext cx="2105475" cy="467800"/>
            </a:xfrm>
            <a:custGeom>
              <a:rect b="b" l="l" r="r" t="t"/>
              <a:pathLst>
                <a:path extrusionOk="0" h="18712" w="84219">
                  <a:moveTo>
                    <a:pt x="62798" y="10566"/>
                  </a:moveTo>
                  <a:cubicBezTo>
                    <a:pt x="62057" y="10566"/>
                    <a:pt x="61308" y="10684"/>
                    <a:pt x="60568" y="10800"/>
                  </a:cubicBezTo>
                  <a:cubicBezTo>
                    <a:pt x="59695" y="10965"/>
                    <a:pt x="58788" y="11047"/>
                    <a:pt x="57898" y="11047"/>
                  </a:cubicBezTo>
                  <a:lnTo>
                    <a:pt x="57865" y="11674"/>
                  </a:lnTo>
                  <a:cubicBezTo>
                    <a:pt x="57944" y="11675"/>
                    <a:pt x="58022" y="11676"/>
                    <a:pt x="58100" y="11676"/>
                  </a:cubicBezTo>
                  <a:cubicBezTo>
                    <a:pt x="58961" y="11676"/>
                    <a:pt x="59820" y="11593"/>
                    <a:pt x="60651" y="11426"/>
                  </a:cubicBezTo>
                  <a:cubicBezTo>
                    <a:pt x="61398" y="11309"/>
                    <a:pt x="62111" y="11197"/>
                    <a:pt x="62794" y="11197"/>
                  </a:cubicBezTo>
                  <a:cubicBezTo>
                    <a:pt x="64219" y="11197"/>
                    <a:pt x="65512" y="11685"/>
                    <a:pt x="66716" y="13635"/>
                  </a:cubicBezTo>
                  <a:cubicBezTo>
                    <a:pt x="67886" y="15514"/>
                    <a:pt x="69320" y="16107"/>
                    <a:pt x="70902" y="16107"/>
                  </a:cubicBezTo>
                  <a:cubicBezTo>
                    <a:pt x="72154" y="16107"/>
                    <a:pt x="73489" y="15728"/>
                    <a:pt x="74874" y="15365"/>
                  </a:cubicBezTo>
                  <a:cubicBezTo>
                    <a:pt x="76375" y="14946"/>
                    <a:pt x="77902" y="14522"/>
                    <a:pt x="79428" y="14522"/>
                  </a:cubicBezTo>
                  <a:cubicBezTo>
                    <a:pt x="80902" y="14522"/>
                    <a:pt x="82374" y="14917"/>
                    <a:pt x="83823" y="16091"/>
                  </a:cubicBezTo>
                  <a:lnTo>
                    <a:pt x="84219" y="15596"/>
                  </a:lnTo>
                  <a:cubicBezTo>
                    <a:pt x="82631" y="14312"/>
                    <a:pt x="81004" y="13888"/>
                    <a:pt x="79404" y="13888"/>
                  </a:cubicBezTo>
                  <a:cubicBezTo>
                    <a:pt x="77781" y="13888"/>
                    <a:pt x="76187" y="14324"/>
                    <a:pt x="74693" y="14739"/>
                  </a:cubicBezTo>
                  <a:cubicBezTo>
                    <a:pt x="73349" y="15110"/>
                    <a:pt x="72087" y="15461"/>
                    <a:pt x="70934" y="15461"/>
                  </a:cubicBezTo>
                  <a:cubicBezTo>
                    <a:pt x="69526" y="15461"/>
                    <a:pt x="68283" y="14938"/>
                    <a:pt x="67260" y="13289"/>
                  </a:cubicBezTo>
                  <a:cubicBezTo>
                    <a:pt x="65905" y="11095"/>
                    <a:pt x="64368" y="10566"/>
                    <a:pt x="62798" y="10566"/>
                  </a:cubicBezTo>
                  <a:close/>
                  <a:moveTo>
                    <a:pt x="36540" y="0"/>
                  </a:moveTo>
                  <a:cubicBezTo>
                    <a:pt x="36500" y="0"/>
                    <a:pt x="36461" y="2"/>
                    <a:pt x="36423" y="5"/>
                  </a:cubicBezTo>
                  <a:cubicBezTo>
                    <a:pt x="34924" y="137"/>
                    <a:pt x="34132" y="2790"/>
                    <a:pt x="33127" y="6169"/>
                  </a:cubicBezTo>
                  <a:cubicBezTo>
                    <a:pt x="32649" y="7768"/>
                    <a:pt x="32105" y="9581"/>
                    <a:pt x="31446" y="11245"/>
                  </a:cubicBezTo>
                  <a:cubicBezTo>
                    <a:pt x="30474" y="13684"/>
                    <a:pt x="29715" y="14245"/>
                    <a:pt x="29254" y="14278"/>
                  </a:cubicBezTo>
                  <a:cubicBezTo>
                    <a:pt x="29237" y="14279"/>
                    <a:pt x="29219" y="14280"/>
                    <a:pt x="29202" y="14280"/>
                  </a:cubicBezTo>
                  <a:cubicBezTo>
                    <a:pt x="28345" y="14280"/>
                    <a:pt x="27456" y="12698"/>
                    <a:pt x="26584" y="11179"/>
                  </a:cubicBezTo>
                  <a:cubicBezTo>
                    <a:pt x="26007" y="10190"/>
                    <a:pt x="25430" y="9185"/>
                    <a:pt x="24804" y="8460"/>
                  </a:cubicBezTo>
                  <a:cubicBezTo>
                    <a:pt x="24524" y="8147"/>
                    <a:pt x="24128" y="7965"/>
                    <a:pt x="23716" y="7965"/>
                  </a:cubicBezTo>
                  <a:cubicBezTo>
                    <a:pt x="22365" y="7998"/>
                    <a:pt x="20750" y="9976"/>
                    <a:pt x="19036" y="12069"/>
                  </a:cubicBezTo>
                  <a:cubicBezTo>
                    <a:pt x="17430" y="14043"/>
                    <a:pt x="15627" y="16254"/>
                    <a:pt x="14379" y="16254"/>
                  </a:cubicBezTo>
                  <a:cubicBezTo>
                    <a:pt x="14231" y="16254"/>
                    <a:pt x="14091" y="16223"/>
                    <a:pt x="13960" y="16156"/>
                  </a:cubicBezTo>
                  <a:cubicBezTo>
                    <a:pt x="13613" y="15992"/>
                    <a:pt x="13284" y="15810"/>
                    <a:pt x="12987" y="15646"/>
                  </a:cubicBezTo>
                  <a:cubicBezTo>
                    <a:pt x="11792" y="15014"/>
                    <a:pt x="10837" y="14516"/>
                    <a:pt x="9817" y="14516"/>
                  </a:cubicBezTo>
                  <a:cubicBezTo>
                    <a:pt x="8842" y="14516"/>
                    <a:pt x="7806" y="14973"/>
                    <a:pt x="6444" y="16206"/>
                  </a:cubicBezTo>
                  <a:cubicBezTo>
                    <a:pt x="4723" y="17755"/>
                    <a:pt x="2752" y="18054"/>
                    <a:pt x="1481" y="18054"/>
                  </a:cubicBezTo>
                  <a:cubicBezTo>
                    <a:pt x="683" y="18054"/>
                    <a:pt x="161" y="17936"/>
                    <a:pt x="148" y="17936"/>
                  </a:cubicBezTo>
                  <a:lnTo>
                    <a:pt x="0" y="18546"/>
                  </a:lnTo>
                  <a:cubicBezTo>
                    <a:pt x="511" y="18662"/>
                    <a:pt x="1022" y="18711"/>
                    <a:pt x="1549" y="18711"/>
                  </a:cubicBezTo>
                  <a:cubicBezTo>
                    <a:pt x="3510" y="18711"/>
                    <a:pt x="5406" y="18002"/>
                    <a:pt x="6856" y="16684"/>
                  </a:cubicBezTo>
                  <a:cubicBezTo>
                    <a:pt x="8078" y="15585"/>
                    <a:pt x="8953" y="15161"/>
                    <a:pt x="9804" y="15161"/>
                  </a:cubicBezTo>
                  <a:cubicBezTo>
                    <a:pt x="10676" y="15161"/>
                    <a:pt x="11523" y="15605"/>
                    <a:pt x="12690" y="16222"/>
                  </a:cubicBezTo>
                  <a:cubicBezTo>
                    <a:pt x="12987" y="16371"/>
                    <a:pt x="13317" y="16552"/>
                    <a:pt x="13679" y="16733"/>
                  </a:cubicBezTo>
                  <a:cubicBezTo>
                    <a:pt x="13894" y="16832"/>
                    <a:pt x="14141" y="16898"/>
                    <a:pt x="14388" y="16898"/>
                  </a:cubicBezTo>
                  <a:cubicBezTo>
                    <a:pt x="15921" y="16898"/>
                    <a:pt x="17684" y="14739"/>
                    <a:pt x="19530" y="12465"/>
                  </a:cubicBezTo>
                  <a:cubicBezTo>
                    <a:pt x="21079" y="10586"/>
                    <a:pt x="22678" y="8625"/>
                    <a:pt x="23733" y="8592"/>
                  </a:cubicBezTo>
                  <a:cubicBezTo>
                    <a:pt x="23964" y="8592"/>
                    <a:pt x="24194" y="8707"/>
                    <a:pt x="24343" y="8888"/>
                  </a:cubicBezTo>
                  <a:cubicBezTo>
                    <a:pt x="24919" y="9548"/>
                    <a:pt x="25496" y="10536"/>
                    <a:pt x="26040" y="11492"/>
                  </a:cubicBezTo>
                  <a:cubicBezTo>
                    <a:pt x="27034" y="13239"/>
                    <a:pt x="27996" y="14908"/>
                    <a:pt x="29200" y="14908"/>
                  </a:cubicBezTo>
                  <a:cubicBezTo>
                    <a:pt x="29234" y="14908"/>
                    <a:pt x="29269" y="14907"/>
                    <a:pt x="29303" y="14904"/>
                  </a:cubicBezTo>
                  <a:cubicBezTo>
                    <a:pt x="30259" y="14838"/>
                    <a:pt x="31133" y="13750"/>
                    <a:pt x="32039" y="11476"/>
                  </a:cubicBezTo>
                  <a:cubicBezTo>
                    <a:pt x="32715" y="9795"/>
                    <a:pt x="33259" y="7965"/>
                    <a:pt x="33737" y="6350"/>
                  </a:cubicBezTo>
                  <a:cubicBezTo>
                    <a:pt x="34594" y="3466"/>
                    <a:pt x="35418" y="730"/>
                    <a:pt x="36473" y="648"/>
                  </a:cubicBezTo>
                  <a:cubicBezTo>
                    <a:pt x="36493" y="646"/>
                    <a:pt x="36514" y="645"/>
                    <a:pt x="36535" y="645"/>
                  </a:cubicBezTo>
                  <a:cubicBezTo>
                    <a:pt x="37439" y="645"/>
                    <a:pt x="38736" y="2391"/>
                    <a:pt x="40412" y="5823"/>
                  </a:cubicBezTo>
                  <a:cubicBezTo>
                    <a:pt x="41829" y="8723"/>
                    <a:pt x="43098" y="10190"/>
                    <a:pt x="44400" y="10405"/>
                  </a:cubicBezTo>
                  <a:cubicBezTo>
                    <a:pt x="44517" y="10424"/>
                    <a:pt x="44632" y="10433"/>
                    <a:pt x="44744" y="10433"/>
                  </a:cubicBezTo>
                  <a:cubicBezTo>
                    <a:pt x="45888" y="10433"/>
                    <a:pt x="46831" y="9490"/>
                    <a:pt x="47746" y="8575"/>
                  </a:cubicBezTo>
                  <a:cubicBezTo>
                    <a:pt x="48635" y="7718"/>
                    <a:pt x="49463" y="6891"/>
                    <a:pt x="50378" y="6891"/>
                  </a:cubicBezTo>
                  <a:cubicBezTo>
                    <a:pt x="50412" y="6891"/>
                    <a:pt x="50447" y="6892"/>
                    <a:pt x="50482" y="6894"/>
                  </a:cubicBezTo>
                  <a:cubicBezTo>
                    <a:pt x="51174" y="6944"/>
                    <a:pt x="51899" y="7504"/>
                    <a:pt x="52690" y="8559"/>
                  </a:cubicBezTo>
                  <a:cubicBezTo>
                    <a:pt x="53218" y="9300"/>
                    <a:pt x="53844" y="9943"/>
                    <a:pt x="54569" y="10503"/>
                  </a:cubicBezTo>
                  <a:lnTo>
                    <a:pt x="54948" y="9993"/>
                  </a:lnTo>
                  <a:cubicBezTo>
                    <a:pt x="54272" y="9482"/>
                    <a:pt x="53696" y="8872"/>
                    <a:pt x="53201" y="8196"/>
                  </a:cubicBezTo>
                  <a:cubicBezTo>
                    <a:pt x="52295" y="6960"/>
                    <a:pt x="51421" y="6334"/>
                    <a:pt x="50531" y="6268"/>
                  </a:cubicBezTo>
                  <a:cubicBezTo>
                    <a:pt x="50474" y="6263"/>
                    <a:pt x="50418" y="6261"/>
                    <a:pt x="50362" y="6261"/>
                  </a:cubicBezTo>
                  <a:cubicBezTo>
                    <a:pt x="49201" y="6261"/>
                    <a:pt x="48229" y="7218"/>
                    <a:pt x="47301" y="8130"/>
                  </a:cubicBezTo>
                  <a:cubicBezTo>
                    <a:pt x="46439" y="8992"/>
                    <a:pt x="45619" y="9798"/>
                    <a:pt x="44738" y="9798"/>
                  </a:cubicBezTo>
                  <a:cubicBezTo>
                    <a:pt x="44659" y="9798"/>
                    <a:pt x="44579" y="9792"/>
                    <a:pt x="44499" y="9778"/>
                  </a:cubicBezTo>
                  <a:cubicBezTo>
                    <a:pt x="43428" y="9597"/>
                    <a:pt x="42291" y="8213"/>
                    <a:pt x="40989" y="5559"/>
                  </a:cubicBezTo>
                  <a:cubicBezTo>
                    <a:pt x="38644" y="744"/>
                    <a:pt x="37381" y="0"/>
                    <a:pt x="36540" y="0"/>
                  </a:cubicBezTo>
                  <a:close/>
                </a:path>
              </a:pathLst>
            </a:custGeom>
            <a:solidFill>
              <a:srgbClr val="FF997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98" name="Google Shape;798;p36"/>
            <p:cNvSpPr/>
            <p:nvPr/>
          </p:nvSpPr>
          <p:spPr>
            <a:xfrm>
              <a:off x="1576375" y="885050"/>
              <a:ext cx="117450" cy="100625"/>
            </a:xfrm>
            <a:custGeom>
              <a:rect b="b" l="l" r="r" t="t"/>
              <a:pathLst>
                <a:path extrusionOk="0" h="4025" w="4698">
                  <a:moveTo>
                    <a:pt x="2687" y="629"/>
                  </a:moveTo>
                  <a:cubicBezTo>
                    <a:pt x="3445" y="629"/>
                    <a:pt x="4055" y="1256"/>
                    <a:pt x="4055" y="2014"/>
                  </a:cubicBezTo>
                  <a:cubicBezTo>
                    <a:pt x="4055" y="2840"/>
                    <a:pt x="3374" y="3386"/>
                    <a:pt x="2669" y="3386"/>
                  </a:cubicBezTo>
                  <a:cubicBezTo>
                    <a:pt x="2333" y="3386"/>
                    <a:pt x="1991" y="3263"/>
                    <a:pt x="1715" y="2986"/>
                  </a:cubicBezTo>
                  <a:cubicBezTo>
                    <a:pt x="841" y="2113"/>
                    <a:pt x="1451" y="629"/>
                    <a:pt x="2687" y="629"/>
                  </a:cubicBezTo>
                  <a:close/>
                  <a:moveTo>
                    <a:pt x="2669" y="0"/>
                  </a:moveTo>
                  <a:cubicBezTo>
                    <a:pt x="2172" y="0"/>
                    <a:pt x="1665" y="185"/>
                    <a:pt x="1253" y="596"/>
                  </a:cubicBezTo>
                  <a:cubicBezTo>
                    <a:pt x="1" y="1849"/>
                    <a:pt x="891" y="4024"/>
                    <a:pt x="2687" y="4024"/>
                  </a:cubicBezTo>
                  <a:cubicBezTo>
                    <a:pt x="3791" y="4024"/>
                    <a:pt x="4681" y="3118"/>
                    <a:pt x="4698" y="2014"/>
                  </a:cubicBezTo>
                  <a:cubicBezTo>
                    <a:pt x="4698" y="800"/>
                    <a:pt x="3705" y="0"/>
                    <a:pt x="2669" y="0"/>
                  </a:cubicBezTo>
                  <a:close/>
                </a:path>
              </a:pathLst>
            </a:custGeom>
            <a:solidFill>
              <a:srgbClr val="FF997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99" name="Google Shape;799;p36"/>
            <p:cNvSpPr/>
            <p:nvPr/>
          </p:nvSpPr>
          <p:spPr>
            <a:xfrm>
              <a:off x="268600" y="1284375"/>
              <a:ext cx="31750" cy="48225"/>
            </a:xfrm>
            <a:custGeom>
              <a:rect b="b" l="l" r="r" t="t"/>
              <a:pathLst>
                <a:path extrusionOk="0" h="1929" w="1270">
                  <a:moveTo>
                    <a:pt x="627" y="198"/>
                  </a:moveTo>
                  <a:cubicBezTo>
                    <a:pt x="759" y="198"/>
                    <a:pt x="858" y="264"/>
                    <a:pt x="924" y="396"/>
                  </a:cubicBezTo>
                  <a:cubicBezTo>
                    <a:pt x="989" y="511"/>
                    <a:pt x="1022" y="709"/>
                    <a:pt x="1022" y="956"/>
                  </a:cubicBezTo>
                  <a:cubicBezTo>
                    <a:pt x="1022" y="1220"/>
                    <a:pt x="989" y="1401"/>
                    <a:pt x="924" y="1533"/>
                  </a:cubicBezTo>
                  <a:cubicBezTo>
                    <a:pt x="858" y="1665"/>
                    <a:pt x="759" y="1731"/>
                    <a:pt x="627" y="1731"/>
                  </a:cubicBezTo>
                  <a:cubicBezTo>
                    <a:pt x="512" y="1731"/>
                    <a:pt x="413" y="1665"/>
                    <a:pt x="347" y="1533"/>
                  </a:cubicBezTo>
                  <a:cubicBezTo>
                    <a:pt x="281" y="1401"/>
                    <a:pt x="248" y="1220"/>
                    <a:pt x="248" y="956"/>
                  </a:cubicBezTo>
                  <a:cubicBezTo>
                    <a:pt x="248" y="709"/>
                    <a:pt x="281" y="511"/>
                    <a:pt x="347" y="396"/>
                  </a:cubicBezTo>
                  <a:cubicBezTo>
                    <a:pt x="413" y="264"/>
                    <a:pt x="512" y="198"/>
                    <a:pt x="627" y="198"/>
                  </a:cubicBezTo>
                  <a:close/>
                  <a:moveTo>
                    <a:pt x="627" y="0"/>
                  </a:moveTo>
                  <a:cubicBezTo>
                    <a:pt x="429" y="0"/>
                    <a:pt x="264" y="83"/>
                    <a:pt x="149" y="247"/>
                  </a:cubicBezTo>
                  <a:cubicBezTo>
                    <a:pt x="50" y="412"/>
                    <a:pt x="1" y="643"/>
                    <a:pt x="1" y="956"/>
                  </a:cubicBezTo>
                  <a:cubicBezTo>
                    <a:pt x="1" y="1269"/>
                    <a:pt x="50" y="1517"/>
                    <a:pt x="149" y="1681"/>
                  </a:cubicBezTo>
                  <a:cubicBezTo>
                    <a:pt x="264" y="1846"/>
                    <a:pt x="429" y="1929"/>
                    <a:pt x="627" y="1929"/>
                  </a:cubicBezTo>
                  <a:cubicBezTo>
                    <a:pt x="841" y="1929"/>
                    <a:pt x="1006" y="1846"/>
                    <a:pt x="1105" y="1681"/>
                  </a:cubicBezTo>
                  <a:cubicBezTo>
                    <a:pt x="1220" y="1517"/>
                    <a:pt x="1270" y="1269"/>
                    <a:pt x="1270" y="956"/>
                  </a:cubicBezTo>
                  <a:cubicBezTo>
                    <a:pt x="1270" y="643"/>
                    <a:pt x="1220" y="412"/>
                    <a:pt x="1105" y="247"/>
                  </a:cubicBezTo>
                  <a:cubicBezTo>
                    <a:pt x="1006" y="83"/>
                    <a:pt x="841" y="0"/>
                    <a:pt x="62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00" name="Google Shape;800;p36"/>
            <p:cNvSpPr/>
            <p:nvPr/>
          </p:nvSpPr>
          <p:spPr>
            <a:xfrm>
              <a:off x="311450" y="1285200"/>
              <a:ext cx="27625" cy="46175"/>
            </a:xfrm>
            <a:custGeom>
              <a:rect b="b" l="l" r="r" t="t"/>
              <a:pathLst>
                <a:path extrusionOk="0" h="1847" w="1105">
                  <a:moveTo>
                    <a:pt x="446" y="0"/>
                  </a:moveTo>
                  <a:lnTo>
                    <a:pt x="1" y="99"/>
                  </a:lnTo>
                  <a:lnTo>
                    <a:pt x="1" y="313"/>
                  </a:lnTo>
                  <a:lnTo>
                    <a:pt x="446" y="231"/>
                  </a:lnTo>
                  <a:lnTo>
                    <a:pt x="446" y="1648"/>
                  </a:lnTo>
                  <a:lnTo>
                    <a:pt x="50" y="1648"/>
                  </a:lnTo>
                  <a:lnTo>
                    <a:pt x="50" y="1846"/>
                  </a:lnTo>
                  <a:lnTo>
                    <a:pt x="1105" y="1846"/>
                  </a:lnTo>
                  <a:lnTo>
                    <a:pt x="1105" y="1648"/>
                  </a:lnTo>
                  <a:lnTo>
                    <a:pt x="693" y="1648"/>
                  </a:lnTo>
                  <a:lnTo>
                    <a:pt x="693" y="0"/>
                  </a:lnTo>
                  <a:close/>
                </a:path>
              </a:pathLst>
            </a:cu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01" name="Google Shape;801;p36"/>
            <p:cNvSpPr/>
            <p:nvPr/>
          </p:nvSpPr>
          <p:spPr>
            <a:xfrm>
              <a:off x="607700" y="1284375"/>
              <a:ext cx="31750" cy="48225"/>
            </a:xfrm>
            <a:custGeom>
              <a:rect b="b" l="l" r="r" t="t"/>
              <a:pathLst>
                <a:path extrusionOk="0" h="1929" w="1270">
                  <a:moveTo>
                    <a:pt x="643" y="198"/>
                  </a:moveTo>
                  <a:cubicBezTo>
                    <a:pt x="759" y="198"/>
                    <a:pt x="858" y="264"/>
                    <a:pt x="924" y="396"/>
                  </a:cubicBezTo>
                  <a:cubicBezTo>
                    <a:pt x="989" y="511"/>
                    <a:pt x="1022" y="709"/>
                    <a:pt x="1022" y="956"/>
                  </a:cubicBezTo>
                  <a:cubicBezTo>
                    <a:pt x="1022" y="1220"/>
                    <a:pt x="989" y="1401"/>
                    <a:pt x="924" y="1533"/>
                  </a:cubicBezTo>
                  <a:cubicBezTo>
                    <a:pt x="858" y="1665"/>
                    <a:pt x="759" y="1731"/>
                    <a:pt x="643" y="1731"/>
                  </a:cubicBezTo>
                  <a:cubicBezTo>
                    <a:pt x="511" y="1731"/>
                    <a:pt x="413" y="1665"/>
                    <a:pt x="347" y="1533"/>
                  </a:cubicBezTo>
                  <a:cubicBezTo>
                    <a:pt x="281" y="1401"/>
                    <a:pt x="248" y="1220"/>
                    <a:pt x="248" y="956"/>
                  </a:cubicBezTo>
                  <a:cubicBezTo>
                    <a:pt x="248" y="709"/>
                    <a:pt x="281" y="511"/>
                    <a:pt x="347" y="396"/>
                  </a:cubicBezTo>
                  <a:cubicBezTo>
                    <a:pt x="413" y="264"/>
                    <a:pt x="511" y="198"/>
                    <a:pt x="643" y="198"/>
                  </a:cubicBezTo>
                  <a:close/>
                  <a:moveTo>
                    <a:pt x="643" y="0"/>
                  </a:moveTo>
                  <a:cubicBezTo>
                    <a:pt x="429" y="0"/>
                    <a:pt x="264" y="83"/>
                    <a:pt x="165" y="247"/>
                  </a:cubicBezTo>
                  <a:cubicBezTo>
                    <a:pt x="50" y="412"/>
                    <a:pt x="1" y="643"/>
                    <a:pt x="1" y="956"/>
                  </a:cubicBezTo>
                  <a:cubicBezTo>
                    <a:pt x="1" y="1269"/>
                    <a:pt x="50" y="1517"/>
                    <a:pt x="165" y="1681"/>
                  </a:cubicBezTo>
                  <a:cubicBezTo>
                    <a:pt x="264" y="1846"/>
                    <a:pt x="429" y="1929"/>
                    <a:pt x="643" y="1929"/>
                  </a:cubicBezTo>
                  <a:cubicBezTo>
                    <a:pt x="841" y="1929"/>
                    <a:pt x="1006" y="1846"/>
                    <a:pt x="1105" y="1681"/>
                  </a:cubicBezTo>
                  <a:cubicBezTo>
                    <a:pt x="1220" y="1517"/>
                    <a:pt x="1270" y="1269"/>
                    <a:pt x="1270" y="956"/>
                  </a:cubicBezTo>
                  <a:cubicBezTo>
                    <a:pt x="1270" y="643"/>
                    <a:pt x="1220" y="412"/>
                    <a:pt x="1105" y="247"/>
                  </a:cubicBezTo>
                  <a:cubicBezTo>
                    <a:pt x="1006" y="83"/>
                    <a:pt x="841" y="0"/>
                    <a:pt x="64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02" name="Google Shape;802;p36"/>
            <p:cNvSpPr/>
            <p:nvPr/>
          </p:nvSpPr>
          <p:spPr>
            <a:xfrm>
              <a:off x="648500" y="1284375"/>
              <a:ext cx="29275" cy="47000"/>
            </a:xfrm>
            <a:custGeom>
              <a:rect b="b" l="l" r="r" t="t"/>
              <a:pathLst>
                <a:path extrusionOk="0" h="1880" w="1171">
                  <a:moveTo>
                    <a:pt x="528" y="0"/>
                  </a:moveTo>
                  <a:cubicBezTo>
                    <a:pt x="462" y="0"/>
                    <a:pt x="379" y="17"/>
                    <a:pt x="297" y="33"/>
                  </a:cubicBezTo>
                  <a:cubicBezTo>
                    <a:pt x="214" y="50"/>
                    <a:pt x="116" y="83"/>
                    <a:pt x="17" y="132"/>
                  </a:cubicBezTo>
                  <a:lnTo>
                    <a:pt x="17" y="379"/>
                  </a:lnTo>
                  <a:cubicBezTo>
                    <a:pt x="116" y="330"/>
                    <a:pt x="198" y="280"/>
                    <a:pt x="297" y="247"/>
                  </a:cubicBezTo>
                  <a:cubicBezTo>
                    <a:pt x="379" y="231"/>
                    <a:pt x="462" y="214"/>
                    <a:pt x="544" y="214"/>
                  </a:cubicBezTo>
                  <a:cubicBezTo>
                    <a:pt x="643" y="214"/>
                    <a:pt x="742" y="247"/>
                    <a:pt x="808" y="313"/>
                  </a:cubicBezTo>
                  <a:cubicBezTo>
                    <a:pt x="874" y="363"/>
                    <a:pt x="907" y="445"/>
                    <a:pt x="907" y="544"/>
                  </a:cubicBezTo>
                  <a:cubicBezTo>
                    <a:pt x="907" y="610"/>
                    <a:pt x="890" y="659"/>
                    <a:pt x="857" y="725"/>
                  </a:cubicBezTo>
                  <a:cubicBezTo>
                    <a:pt x="841" y="791"/>
                    <a:pt x="775" y="874"/>
                    <a:pt x="692" y="956"/>
                  </a:cubicBezTo>
                  <a:cubicBezTo>
                    <a:pt x="659" y="1006"/>
                    <a:pt x="544" y="1121"/>
                    <a:pt x="379" y="1286"/>
                  </a:cubicBezTo>
                  <a:cubicBezTo>
                    <a:pt x="231" y="1451"/>
                    <a:pt x="99" y="1582"/>
                    <a:pt x="0" y="1681"/>
                  </a:cubicBezTo>
                  <a:lnTo>
                    <a:pt x="0" y="1879"/>
                  </a:lnTo>
                  <a:lnTo>
                    <a:pt x="1170" y="1879"/>
                  </a:lnTo>
                  <a:lnTo>
                    <a:pt x="1170" y="1681"/>
                  </a:lnTo>
                  <a:lnTo>
                    <a:pt x="297" y="1681"/>
                  </a:lnTo>
                  <a:cubicBezTo>
                    <a:pt x="495" y="1467"/>
                    <a:pt x="659" y="1302"/>
                    <a:pt x="775" y="1187"/>
                  </a:cubicBezTo>
                  <a:cubicBezTo>
                    <a:pt x="874" y="1088"/>
                    <a:pt x="940" y="1006"/>
                    <a:pt x="973" y="989"/>
                  </a:cubicBezTo>
                  <a:cubicBezTo>
                    <a:pt x="1039" y="890"/>
                    <a:pt x="1088" y="808"/>
                    <a:pt x="1121" y="742"/>
                  </a:cubicBezTo>
                  <a:cubicBezTo>
                    <a:pt x="1154" y="676"/>
                    <a:pt x="1170" y="610"/>
                    <a:pt x="1170" y="528"/>
                  </a:cubicBezTo>
                  <a:cubicBezTo>
                    <a:pt x="1170" y="363"/>
                    <a:pt x="1104" y="247"/>
                    <a:pt x="989" y="149"/>
                  </a:cubicBezTo>
                  <a:cubicBezTo>
                    <a:pt x="874" y="50"/>
                    <a:pt x="725" y="0"/>
                    <a:pt x="52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03" name="Google Shape;803;p36"/>
            <p:cNvSpPr/>
            <p:nvPr/>
          </p:nvSpPr>
          <p:spPr>
            <a:xfrm>
              <a:off x="946800" y="1284375"/>
              <a:ext cx="32175" cy="48225"/>
            </a:xfrm>
            <a:custGeom>
              <a:rect b="b" l="l" r="r" t="t"/>
              <a:pathLst>
                <a:path extrusionOk="0" h="1929" w="1287">
                  <a:moveTo>
                    <a:pt x="643" y="198"/>
                  </a:moveTo>
                  <a:cubicBezTo>
                    <a:pt x="775" y="198"/>
                    <a:pt x="858" y="264"/>
                    <a:pt x="924" y="396"/>
                  </a:cubicBezTo>
                  <a:cubicBezTo>
                    <a:pt x="989" y="511"/>
                    <a:pt x="1022" y="709"/>
                    <a:pt x="1022" y="956"/>
                  </a:cubicBezTo>
                  <a:cubicBezTo>
                    <a:pt x="1022" y="1220"/>
                    <a:pt x="989" y="1401"/>
                    <a:pt x="924" y="1533"/>
                  </a:cubicBezTo>
                  <a:cubicBezTo>
                    <a:pt x="858" y="1665"/>
                    <a:pt x="775" y="1731"/>
                    <a:pt x="643" y="1731"/>
                  </a:cubicBezTo>
                  <a:cubicBezTo>
                    <a:pt x="511" y="1731"/>
                    <a:pt x="413" y="1665"/>
                    <a:pt x="347" y="1533"/>
                  </a:cubicBezTo>
                  <a:cubicBezTo>
                    <a:pt x="281" y="1401"/>
                    <a:pt x="248" y="1220"/>
                    <a:pt x="248" y="956"/>
                  </a:cubicBezTo>
                  <a:cubicBezTo>
                    <a:pt x="248" y="709"/>
                    <a:pt x="281" y="511"/>
                    <a:pt x="347" y="396"/>
                  </a:cubicBezTo>
                  <a:cubicBezTo>
                    <a:pt x="413" y="264"/>
                    <a:pt x="511" y="198"/>
                    <a:pt x="643" y="198"/>
                  </a:cubicBezTo>
                  <a:close/>
                  <a:moveTo>
                    <a:pt x="643" y="0"/>
                  </a:moveTo>
                  <a:cubicBezTo>
                    <a:pt x="429" y="0"/>
                    <a:pt x="264" y="83"/>
                    <a:pt x="165" y="247"/>
                  </a:cubicBezTo>
                  <a:cubicBezTo>
                    <a:pt x="50" y="412"/>
                    <a:pt x="1" y="643"/>
                    <a:pt x="1" y="956"/>
                  </a:cubicBezTo>
                  <a:cubicBezTo>
                    <a:pt x="1" y="1269"/>
                    <a:pt x="50" y="1517"/>
                    <a:pt x="165" y="1681"/>
                  </a:cubicBezTo>
                  <a:cubicBezTo>
                    <a:pt x="264" y="1846"/>
                    <a:pt x="429" y="1929"/>
                    <a:pt x="643" y="1929"/>
                  </a:cubicBezTo>
                  <a:cubicBezTo>
                    <a:pt x="841" y="1929"/>
                    <a:pt x="1006" y="1846"/>
                    <a:pt x="1121" y="1681"/>
                  </a:cubicBezTo>
                  <a:cubicBezTo>
                    <a:pt x="1220" y="1517"/>
                    <a:pt x="1286" y="1269"/>
                    <a:pt x="1286" y="956"/>
                  </a:cubicBezTo>
                  <a:cubicBezTo>
                    <a:pt x="1286" y="643"/>
                    <a:pt x="1220" y="412"/>
                    <a:pt x="1121" y="247"/>
                  </a:cubicBezTo>
                  <a:cubicBezTo>
                    <a:pt x="1006" y="83"/>
                    <a:pt x="841" y="0"/>
                    <a:pt x="64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04" name="Google Shape;804;p36"/>
            <p:cNvSpPr/>
            <p:nvPr/>
          </p:nvSpPr>
          <p:spPr>
            <a:xfrm>
              <a:off x="988000" y="1284375"/>
              <a:ext cx="30100" cy="48225"/>
            </a:xfrm>
            <a:custGeom>
              <a:rect b="b" l="l" r="r" t="t"/>
              <a:pathLst>
                <a:path extrusionOk="0" h="1929" w="1204">
                  <a:moveTo>
                    <a:pt x="545" y="0"/>
                  </a:moveTo>
                  <a:cubicBezTo>
                    <a:pt x="479" y="0"/>
                    <a:pt x="396" y="0"/>
                    <a:pt x="314" y="17"/>
                  </a:cubicBezTo>
                  <a:cubicBezTo>
                    <a:pt x="231" y="33"/>
                    <a:pt x="149" y="50"/>
                    <a:pt x="50" y="83"/>
                  </a:cubicBezTo>
                  <a:lnTo>
                    <a:pt x="50" y="297"/>
                  </a:lnTo>
                  <a:cubicBezTo>
                    <a:pt x="149" y="280"/>
                    <a:pt x="231" y="247"/>
                    <a:pt x="314" y="231"/>
                  </a:cubicBezTo>
                  <a:cubicBezTo>
                    <a:pt x="380" y="214"/>
                    <a:pt x="462" y="214"/>
                    <a:pt x="528" y="214"/>
                  </a:cubicBezTo>
                  <a:cubicBezTo>
                    <a:pt x="660" y="214"/>
                    <a:pt x="742" y="231"/>
                    <a:pt x="825" y="297"/>
                  </a:cubicBezTo>
                  <a:cubicBezTo>
                    <a:pt x="891" y="346"/>
                    <a:pt x="924" y="412"/>
                    <a:pt x="924" y="511"/>
                  </a:cubicBezTo>
                  <a:cubicBezTo>
                    <a:pt x="924" y="594"/>
                    <a:pt x="891" y="676"/>
                    <a:pt x="825" y="725"/>
                  </a:cubicBezTo>
                  <a:cubicBezTo>
                    <a:pt x="759" y="775"/>
                    <a:pt x="660" y="791"/>
                    <a:pt x="545" y="791"/>
                  </a:cubicBezTo>
                  <a:lnTo>
                    <a:pt x="314" y="791"/>
                  </a:lnTo>
                  <a:lnTo>
                    <a:pt x="314" y="1006"/>
                  </a:lnTo>
                  <a:lnTo>
                    <a:pt x="528" y="1006"/>
                  </a:lnTo>
                  <a:cubicBezTo>
                    <a:pt x="660" y="1006"/>
                    <a:pt x="775" y="1022"/>
                    <a:pt x="841" y="1088"/>
                  </a:cubicBezTo>
                  <a:cubicBezTo>
                    <a:pt x="924" y="1154"/>
                    <a:pt x="957" y="1236"/>
                    <a:pt x="957" y="1352"/>
                  </a:cubicBezTo>
                  <a:cubicBezTo>
                    <a:pt x="957" y="1467"/>
                    <a:pt x="924" y="1549"/>
                    <a:pt x="841" y="1615"/>
                  </a:cubicBezTo>
                  <a:cubicBezTo>
                    <a:pt x="759" y="1681"/>
                    <a:pt x="643" y="1714"/>
                    <a:pt x="479" y="1714"/>
                  </a:cubicBezTo>
                  <a:cubicBezTo>
                    <a:pt x="396" y="1714"/>
                    <a:pt x="297" y="1698"/>
                    <a:pt x="215" y="1681"/>
                  </a:cubicBezTo>
                  <a:cubicBezTo>
                    <a:pt x="133" y="1665"/>
                    <a:pt x="67" y="1632"/>
                    <a:pt x="1" y="1582"/>
                  </a:cubicBezTo>
                  <a:lnTo>
                    <a:pt x="1" y="1830"/>
                  </a:lnTo>
                  <a:cubicBezTo>
                    <a:pt x="83" y="1863"/>
                    <a:pt x="165" y="1879"/>
                    <a:pt x="248" y="1896"/>
                  </a:cubicBezTo>
                  <a:cubicBezTo>
                    <a:pt x="330" y="1912"/>
                    <a:pt x="413" y="1929"/>
                    <a:pt x="495" y="1929"/>
                  </a:cubicBezTo>
                  <a:cubicBezTo>
                    <a:pt x="726" y="1929"/>
                    <a:pt x="891" y="1879"/>
                    <a:pt x="1023" y="1764"/>
                  </a:cubicBezTo>
                  <a:cubicBezTo>
                    <a:pt x="1154" y="1665"/>
                    <a:pt x="1204" y="1533"/>
                    <a:pt x="1204" y="1352"/>
                  </a:cubicBezTo>
                  <a:cubicBezTo>
                    <a:pt x="1204" y="1236"/>
                    <a:pt x="1171" y="1121"/>
                    <a:pt x="1105" y="1055"/>
                  </a:cubicBezTo>
                  <a:cubicBezTo>
                    <a:pt x="1039" y="973"/>
                    <a:pt x="957" y="907"/>
                    <a:pt x="825" y="890"/>
                  </a:cubicBezTo>
                  <a:cubicBezTo>
                    <a:pt x="940" y="857"/>
                    <a:pt x="1023" y="808"/>
                    <a:pt x="1072" y="742"/>
                  </a:cubicBezTo>
                  <a:cubicBezTo>
                    <a:pt x="1138" y="676"/>
                    <a:pt x="1171" y="577"/>
                    <a:pt x="1171" y="478"/>
                  </a:cubicBezTo>
                  <a:cubicBezTo>
                    <a:pt x="1171" y="330"/>
                    <a:pt x="1105" y="214"/>
                    <a:pt x="1006" y="132"/>
                  </a:cubicBezTo>
                  <a:cubicBezTo>
                    <a:pt x="891" y="50"/>
                    <a:pt x="742" y="0"/>
                    <a:pt x="54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05" name="Google Shape;805;p36"/>
            <p:cNvSpPr/>
            <p:nvPr/>
          </p:nvSpPr>
          <p:spPr>
            <a:xfrm>
              <a:off x="1285900" y="1284375"/>
              <a:ext cx="32175" cy="48225"/>
            </a:xfrm>
            <a:custGeom>
              <a:rect b="b" l="l" r="r" t="t"/>
              <a:pathLst>
                <a:path extrusionOk="0" h="1929" w="1287">
                  <a:moveTo>
                    <a:pt x="643" y="198"/>
                  </a:moveTo>
                  <a:cubicBezTo>
                    <a:pt x="775" y="198"/>
                    <a:pt x="874" y="264"/>
                    <a:pt x="923" y="396"/>
                  </a:cubicBezTo>
                  <a:cubicBezTo>
                    <a:pt x="989" y="511"/>
                    <a:pt x="1022" y="709"/>
                    <a:pt x="1022" y="956"/>
                  </a:cubicBezTo>
                  <a:cubicBezTo>
                    <a:pt x="1022" y="1220"/>
                    <a:pt x="989" y="1401"/>
                    <a:pt x="923" y="1533"/>
                  </a:cubicBezTo>
                  <a:cubicBezTo>
                    <a:pt x="874" y="1665"/>
                    <a:pt x="775" y="1731"/>
                    <a:pt x="643" y="1731"/>
                  </a:cubicBezTo>
                  <a:cubicBezTo>
                    <a:pt x="511" y="1731"/>
                    <a:pt x="413" y="1665"/>
                    <a:pt x="347" y="1533"/>
                  </a:cubicBezTo>
                  <a:cubicBezTo>
                    <a:pt x="281" y="1401"/>
                    <a:pt x="248" y="1220"/>
                    <a:pt x="248" y="956"/>
                  </a:cubicBezTo>
                  <a:cubicBezTo>
                    <a:pt x="248" y="709"/>
                    <a:pt x="281" y="511"/>
                    <a:pt x="347" y="396"/>
                  </a:cubicBezTo>
                  <a:cubicBezTo>
                    <a:pt x="413" y="264"/>
                    <a:pt x="511" y="198"/>
                    <a:pt x="643" y="198"/>
                  </a:cubicBezTo>
                  <a:close/>
                  <a:moveTo>
                    <a:pt x="643" y="0"/>
                  </a:moveTo>
                  <a:cubicBezTo>
                    <a:pt x="429" y="0"/>
                    <a:pt x="281" y="83"/>
                    <a:pt x="165" y="247"/>
                  </a:cubicBezTo>
                  <a:cubicBezTo>
                    <a:pt x="50" y="412"/>
                    <a:pt x="1" y="643"/>
                    <a:pt x="1" y="956"/>
                  </a:cubicBezTo>
                  <a:cubicBezTo>
                    <a:pt x="1" y="1269"/>
                    <a:pt x="50" y="1517"/>
                    <a:pt x="165" y="1681"/>
                  </a:cubicBezTo>
                  <a:cubicBezTo>
                    <a:pt x="281" y="1846"/>
                    <a:pt x="429" y="1929"/>
                    <a:pt x="643" y="1929"/>
                  </a:cubicBezTo>
                  <a:cubicBezTo>
                    <a:pt x="841" y="1929"/>
                    <a:pt x="1006" y="1846"/>
                    <a:pt x="1121" y="1681"/>
                  </a:cubicBezTo>
                  <a:cubicBezTo>
                    <a:pt x="1220" y="1517"/>
                    <a:pt x="1286" y="1269"/>
                    <a:pt x="1286" y="956"/>
                  </a:cubicBezTo>
                  <a:cubicBezTo>
                    <a:pt x="1286" y="643"/>
                    <a:pt x="1220" y="412"/>
                    <a:pt x="1121" y="247"/>
                  </a:cubicBezTo>
                  <a:cubicBezTo>
                    <a:pt x="1006" y="83"/>
                    <a:pt x="841" y="0"/>
                    <a:pt x="64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06" name="Google Shape;806;p36"/>
            <p:cNvSpPr/>
            <p:nvPr/>
          </p:nvSpPr>
          <p:spPr>
            <a:xfrm>
              <a:off x="1325050" y="1285200"/>
              <a:ext cx="33800" cy="46175"/>
            </a:xfrm>
            <a:custGeom>
              <a:rect b="b" l="l" r="r" t="t"/>
              <a:pathLst>
                <a:path extrusionOk="0" h="1847" w="1352">
                  <a:moveTo>
                    <a:pt x="841" y="214"/>
                  </a:moveTo>
                  <a:lnTo>
                    <a:pt x="841" y="1203"/>
                  </a:lnTo>
                  <a:lnTo>
                    <a:pt x="215" y="1203"/>
                  </a:lnTo>
                  <a:lnTo>
                    <a:pt x="841" y="214"/>
                  </a:lnTo>
                  <a:close/>
                  <a:moveTo>
                    <a:pt x="775" y="0"/>
                  </a:moveTo>
                  <a:lnTo>
                    <a:pt x="0" y="1170"/>
                  </a:lnTo>
                  <a:lnTo>
                    <a:pt x="0" y="1418"/>
                  </a:lnTo>
                  <a:lnTo>
                    <a:pt x="841" y="1418"/>
                  </a:lnTo>
                  <a:lnTo>
                    <a:pt x="841" y="1846"/>
                  </a:lnTo>
                  <a:lnTo>
                    <a:pt x="1088" y="1846"/>
                  </a:lnTo>
                  <a:lnTo>
                    <a:pt x="1088" y="1418"/>
                  </a:lnTo>
                  <a:lnTo>
                    <a:pt x="1352" y="1418"/>
                  </a:lnTo>
                  <a:lnTo>
                    <a:pt x="1352" y="1203"/>
                  </a:lnTo>
                  <a:lnTo>
                    <a:pt x="1088" y="1203"/>
                  </a:lnTo>
                  <a:lnTo>
                    <a:pt x="1088" y="0"/>
                  </a:lnTo>
                  <a:close/>
                </a:path>
              </a:pathLst>
            </a:cu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07" name="Google Shape;807;p36"/>
            <p:cNvSpPr/>
            <p:nvPr/>
          </p:nvSpPr>
          <p:spPr>
            <a:xfrm>
              <a:off x="1625000" y="1284375"/>
              <a:ext cx="32175" cy="48225"/>
            </a:xfrm>
            <a:custGeom>
              <a:rect b="b" l="l" r="r" t="t"/>
              <a:pathLst>
                <a:path extrusionOk="0" h="1929" w="1287">
                  <a:moveTo>
                    <a:pt x="643" y="198"/>
                  </a:moveTo>
                  <a:cubicBezTo>
                    <a:pt x="775" y="198"/>
                    <a:pt x="874" y="264"/>
                    <a:pt x="940" y="396"/>
                  </a:cubicBezTo>
                  <a:cubicBezTo>
                    <a:pt x="1006" y="511"/>
                    <a:pt x="1039" y="709"/>
                    <a:pt x="1039" y="956"/>
                  </a:cubicBezTo>
                  <a:cubicBezTo>
                    <a:pt x="1039" y="1220"/>
                    <a:pt x="1006" y="1401"/>
                    <a:pt x="940" y="1533"/>
                  </a:cubicBezTo>
                  <a:cubicBezTo>
                    <a:pt x="874" y="1665"/>
                    <a:pt x="775" y="1731"/>
                    <a:pt x="643" y="1731"/>
                  </a:cubicBezTo>
                  <a:cubicBezTo>
                    <a:pt x="511" y="1731"/>
                    <a:pt x="413" y="1665"/>
                    <a:pt x="347" y="1533"/>
                  </a:cubicBezTo>
                  <a:cubicBezTo>
                    <a:pt x="281" y="1401"/>
                    <a:pt x="248" y="1220"/>
                    <a:pt x="248" y="956"/>
                  </a:cubicBezTo>
                  <a:cubicBezTo>
                    <a:pt x="248" y="709"/>
                    <a:pt x="281" y="511"/>
                    <a:pt x="347" y="396"/>
                  </a:cubicBezTo>
                  <a:cubicBezTo>
                    <a:pt x="413" y="264"/>
                    <a:pt x="511" y="198"/>
                    <a:pt x="643" y="198"/>
                  </a:cubicBezTo>
                  <a:close/>
                  <a:moveTo>
                    <a:pt x="643" y="0"/>
                  </a:moveTo>
                  <a:cubicBezTo>
                    <a:pt x="429" y="0"/>
                    <a:pt x="281" y="83"/>
                    <a:pt x="165" y="247"/>
                  </a:cubicBezTo>
                  <a:cubicBezTo>
                    <a:pt x="50" y="412"/>
                    <a:pt x="1" y="643"/>
                    <a:pt x="1" y="956"/>
                  </a:cubicBezTo>
                  <a:cubicBezTo>
                    <a:pt x="1" y="1269"/>
                    <a:pt x="50" y="1517"/>
                    <a:pt x="165" y="1681"/>
                  </a:cubicBezTo>
                  <a:cubicBezTo>
                    <a:pt x="281" y="1846"/>
                    <a:pt x="429" y="1929"/>
                    <a:pt x="643" y="1929"/>
                  </a:cubicBezTo>
                  <a:cubicBezTo>
                    <a:pt x="858" y="1929"/>
                    <a:pt x="1006" y="1846"/>
                    <a:pt x="1121" y="1681"/>
                  </a:cubicBezTo>
                  <a:cubicBezTo>
                    <a:pt x="1220" y="1517"/>
                    <a:pt x="1286" y="1269"/>
                    <a:pt x="1286" y="956"/>
                  </a:cubicBezTo>
                  <a:cubicBezTo>
                    <a:pt x="1286" y="643"/>
                    <a:pt x="1220" y="412"/>
                    <a:pt x="1121" y="247"/>
                  </a:cubicBezTo>
                  <a:cubicBezTo>
                    <a:pt x="1006" y="83"/>
                    <a:pt x="858" y="0"/>
                    <a:pt x="64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08" name="Google Shape;808;p36"/>
            <p:cNvSpPr/>
            <p:nvPr/>
          </p:nvSpPr>
          <p:spPr>
            <a:xfrm>
              <a:off x="1666200" y="1285200"/>
              <a:ext cx="30100" cy="47400"/>
            </a:xfrm>
            <a:custGeom>
              <a:rect b="b" l="l" r="r" t="t"/>
              <a:pathLst>
                <a:path extrusionOk="0" h="1896" w="1204">
                  <a:moveTo>
                    <a:pt x="83" y="0"/>
                  </a:moveTo>
                  <a:lnTo>
                    <a:pt x="83" y="940"/>
                  </a:lnTo>
                  <a:cubicBezTo>
                    <a:pt x="149" y="907"/>
                    <a:pt x="215" y="874"/>
                    <a:pt x="281" y="857"/>
                  </a:cubicBezTo>
                  <a:cubicBezTo>
                    <a:pt x="347" y="841"/>
                    <a:pt x="413" y="841"/>
                    <a:pt x="479" y="841"/>
                  </a:cubicBezTo>
                  <a:cubicBezTo>
                    <a:pt x="627" y="841"/>
                    <a:pt x="742" y="874"/>
                    <a:pt x="825" y="956"/>
                  </a:cubicBezTo>
                  <a:cubicBezTo>
                    <a:pt x="907" y="1022"/>
                    <a:pt x="940" y="1137"/>
                    <a:pt x="940" y="1253"/>
                  </a:cubicBezTo>
                  <a:cubicBezTo>
                    <a:pt x="940" y="1385"/>
                    <a:pt x="907" y="1484"/>
                    <a:pt x="825" y="1566"/>
                  </a:cubicBezTo>
                  <a:cubicBezTo>
                    <a:pt x="742" y="1632"/>
                    <a:pt x="627" y="1681"/>
                    <a:pt x="479" y="1681"/>
                  </a:cubicBezTo>
                  <a:cubicBezTo>
                    <a:pt x="396" y="1681"/>
                    <a:pt x="314" y="1665"/>
                    <a:pt x="231" y="1648"/>
                  </a:cubicBezTo>
                  <a:cubicBezTo>
                    <a:pt x="149" y="1632"/>
                    <a:pt x="67" y="1599"/>
                    <a:pt x="1" y="1549"/>
                  </a:cubicBezTo>
                  <a:lnTo>
                    <a:pt x="1" y="1813"/>
                  </a:lnTo>
                  <a:cubicBezTo>
                    <a:pt x="83" y="1830"/>
                    <a:pt x="165" y="1863"/>
                    <a:pt x="248" y="1863"/>
                  </a:cubicBezTo>
                  <a:cubicBezTo>
                    <a:pt x="330" y="1879"/>
                    <a:pt x="413" y="1896"/>
                    <a:pt x="479" y="1896"/>
                  </a:cubicBezTo>
                  <a:cubicBezTo>
                    <a:pt x="709" y="1896"/>
                    <a:pt x="891" y="1830"/>
                    <a:pt x="1006" y="1731"/>
                  </a:cubicBezTo>
                  <a:cubicBezTo>
                    <a:pt x="1138" y="1615"/>
                    <a:pt x="1204" y="1451"/>
                    <a:pt x="1204" y="1253"/>
                  </a:cubicBezTo>
                  <a:cubicBezTo>
                    <a:pt x="1204" y="1071"/>
                    <a:pt x="1138" y="907"/>
                    <a:pt x="1022" y="791"/>
                  </a:cubicBezTo>
                  <a:cubicBezTo>
                    <a:pt x="891" y="692"/>
                    <a:pt x="726" y="626"/>
                    <a:pt x="528" y="626"/>
                  </a:cubicBezTo>
                  <a:cubicBezTo>
                    <a:pt x="495" y="626"/>
                    <a:pt x="446" y="626"/>
                    <a:pt x="413" y="643"/>
                  </a:cubicBezTo>
                  <a:cubicBezTo>
                    <a:pt x="380" y="643"/>
                    <a:pt x="347" y="659"/>
                    <a:pt x="314" y="659"/>
                  </a:cubicBezTo>
                  <a:lnTo>
                    <a:pt x="314" y="214"/>
                  </a:lnTo>
                  <a:lnTo>
                    <a:pt x="1055" y="214"/>
                  </a:lnTo>
                  <a:lnTo>
                    <a:pt x="1055" y="0"/>
                  </a:lnTo>
                  <a:close/>
                </a:path>
              </a:pathLst>
            </a:cu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09" name="Google Shape;809;p36"/>
            <p:cNvSpPr/>
            <p:nvPr/>
          </p:nvSpPr>
          <p:spPr>
            <a:xfrm>
              <a:off x="1964100" y="1284375"/>
              <a:ext cx="32175" cy="48225"/>
            </a:xfrm>
            <a:custGeom>
              <a:rect b="b" l="l" r="r" t="t"/>
              <a:pathLst>
                <a:path extrusionOk="0" h="1929" w="1287">
                  <a:moveTo>
                    <a:pt x="643" y="198"/>
                  </a:moveTo>
                  <a:cubicBezTo>
                    <a:pt x="775" y="198"/>
                    <a:pt x="874" y="264"/>
                    <a:pt x="940" y="396"/>
                  </a:cubicBezTo>
                  <a:cubicBezTo>
                    <a:pt x="1006" y="511"/>
                    <a:pt x="1039" y="709"/>
                    <a:pt x="1039" y="956"/>
                  </a:cubicBezTo>
                  <a:cubicBezTo>
                    <a:pt x="1039" y="1220"/>
                    <a:pt x="1006" y="1401"/>
                    <a:pt x="940" y="1533"/>
                  </a:cubicBezTo>
                  <a:cubicBezTo>
                    <a:pt x="874" y="1665"/>
                    <a:pt x="775" y="1731"/>
                    <a:pt x="643" y="1731"/>
                  </a:cubicBezTo>
                  <a:cubicBezTo>
                    <a:pt x="511" y="1731"/>
                    <a:pt x="413" y="1665"/>
                    <a:pt x="363" y="1533"/>
                  </a:cubicBezTo>
                  <a:cubicBezTo>
                    <a:pt x="297" y="1401"/>
                    <a:pt x="264" y="1220"/>
                    <a:pt x="264" y="956"/>
                  </a:cubicBezTo>
                  <a:cubicBezTo>
                    <a:pt x="264" y="709"/>
                    <a:pt x="297" y="511"/>
                    <a:pt x="363" y="396"/>
                  </a:cubicBezTo>
                  <a:cubicBezTo>
                    <a:pt x="413" y="264"/>
                    <a:pt x="511" y="198"/>
                    <a:pt x="643" y="198"/>
                  </a:cubicBezTo>
                  <a:close/>
                  <a:moveTo>
                    <a:pt x="643" y="0"/>
                  </a:moveTo>
                  <a:cubicBezTo>
                    <a:pt x="445" y="0"/>
                    <a:pt x="281" y="83"/>
                    <a:pt x="165" y="247"/>
                  </a:cubicBezTo>
                  <a:cubicBezTo>
                    <a:pt x="66" y="412"/>
                    <a:pt x="0" y="643"/>
                    <a:pt x="0" y="956"/>
                  </a:cubicBezTo>
                  <a:cubicBezTo>
                    <a:pt x="0" y="1269"/>
                    <a:pt x="66" y="1517"/>
                    <a:pt x="165" y="1681"/>
                  </a:cubicBezTo>
                  <a:cubicBezTo>
                    <a:pt x="281" y="1846"/>
                    <a:pt x="445" y="1929"/>
                    <a:pt x="643" y="1929"/>
                  </a:cubicBezTo>
                  <a:cubicBezTo>
                    <a:pt x="858" y="1929"/>
                    <a:pt x="1006" y="1846"/>
                    <a:pt x="1121" y="1681"/>
                  </a:cubicBezTo>
                  <a:cubicBezTo>
                    <a:pt x="1237" y="1517"/>
                    <a:pt x="1286" y="1269"/>
                    <a:pt x="1286" y="956"/>
                  </a:cubicBezTo>
                  <a:cubicBezTo>
                    <a:pt x="1286" y="643"/>
                    <a:pt x="1237" y="412"/>
                    <a:pt x="1121" y="247"/>
                  </a:cubicBezTo>
                  <a:cubicBezTo>
                    <a:pt x="1006" y="83"/>
                    <a:pt x="858" y="0"/>
                    <a:pt x="64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10" name="Google Shape;810;p36"/>
            <p:cNvSpPr/>
            <p:nvPr/>
          </p:nvSpPr>
          <p:spPr>
            <a:xfrm>
              <a:off x="2004900" y="1284375"/>
              <a:ext cx="32150" cy="48225"/>
            </a:xfrm>
            <a:custGeom>
              <a:rect b="b" l="l" r="r" t="t"/>
              <a:pathLst>
                <a:path extrusionOk="0" h="1929" w="1286">
                  <a:moveTo>
                    <a:pt x="659" y="857"/>
                  </a:moveTo>
                  <a:cubicBezTo>
                    <a:pt x="775" y="857"/>
                    <a:pt x="857" y="907"/>
                    <a:pt x="923" y="973"/>
                  </a:cubicBezTo>
                  <a:cubicBezTo>
                    <a:pt x="989" y="1055"/>
                    <a:pt x="1022" y="1154"/>
                    <a:pt x="1022" y="1286"/>
                  </a:cubicBezTo>
                  <a:cubicBezTo>
                    <a:pt x="1022" y="1418"/>
                    <a:pt x="989" y="1533"/>
                    <a:pt x="923" y="1615"/>
                  </a:cubicBezTo>
                  <a:cubicBezTo>
                    <a:pt x="857" y="1681"/>
                    <a:pt x="775" y="1731"/>
                    <a:pt x="659" y="1731"/>
                  </a:cubicBezTo>
                  <a:cubicBezTo>
                    <a:pt x="544" y="1731"/>
                    <a:pt x="462" y="1681"/>
                    <a:pt x="396" y="1615"/>
                  </a:cubicBezTo>
                  <a:cubicBezTo>
                    <a:pt x="330" y="1533"/>
                    <a:pt x="297" y="1418"/>
                    <a:pt x="297" y="1286"/>
                  </a:cubicBezTo>
                  <a:cubicBezTo>
                    <a:pt x="297" y="1154"/>
                    <a:pt x="330" y="1055"/>
                    <a:pt x="396" y="973"/>
                  </a:cubicBezTo>
                  <a:cubicBezTo>
                    <a:pt x="462" y="907"/>
                    <a:pt x="544" y="857"/>
                    <a:pt x="659" y="857"/>
                  </a:cubicBezTo>
                  <a:close/>
                  <a:moveTo>
                    <a:pt x="775" y="0"/>
                  </a:moveTo>
                  <a:cubicBezTo>
                    <a:pt x="528" y="0"/>
                    <a:pt x="346" y="83"/>
                    <a:pt x="214" y="264"/>
                  </a:cubicBezTo>
                  <a:cubicBezTo>
                    <a:pt x="66" y="429"/>
                    <a:pt x="0" y="676"/>
                    <a:pt x="0" y="956"/>
                  </a:cubicBezTo>
                  <a:cubicBezTo>
                    <a:pt x="0" y="1269"/>
                    <a:pt x="50" y="1517"/>
                    <a:pt x="165" y="1681"/>
                  </a:cubicBezTo>
                  <a:cubicBezTo>
                    <a:pt x="280" y="1846"/>
                    <a:pt x="445" y="1929"/>
                    <a:pt x="659" y="1929"/>
                  </a:cubicBezTo>
                  <a:cubicBezTo>
                    <a:pt x="841" y="1929"/>
                    <a:pt x="1005" y="1863"/>
                    <a:pt x="1104" y="1747"/>
                  </a:cubicBezTo>
                  <a:cubicBezTo>
                    <a:pt x="1220" y="1632"/>
                    <a:pt x="1286" y="1484"/>
                    <a:pt x="1286" y="1286"/>
                  </a:cubicBezTo>
                  <a:cubicBezTo>
                    <a:pt x="1286" y="1104"/>
                    <a:pt x="1220" y="940"/>
                    <a:pt x="1121" y="824"/>
                  </a:cubicBezTo>
                  <a:cubicBezTo>
                    <a:pt x="1005" y="725"/>
                    <a:pt x="857" y="659"/>
                    <a:pt x="676" y="659"/>
                  </a:cubicBezTo>
                  <a:cubicBezTo>
                    <a:pt x="593" y="659"/>
                    <a:pt x="511" y="676"/>
                    <a:pt x="429" y="725"/>
                  </a:cubicBezTo>
                  <a:cubicBezTo>
                    <a:pt x="363" y="758"/>
                    <a:pt x="297" y="808"/>
                    <a:pt x="247" y="890"/>
                  </a:cubicBezTo>
                  <a:cubicBezTo>
                    <a:pt x="264" y="659"/>
                    <a:pt x="313" y="495"/>
                    <a:pt x="396" y="379"/>
                  </a:cubicBezTo>
                  <a:cubicBezTo>
                    <a:pt x="495" y="264"/>
                    <a:pt x="610" y="214"/>
                    <a:pt x="775" y="214"/>
                  </a:cubicBezTo>
                  <a:cubicBezTo>
                    <a:pt x="841" y="214"/>
                    <a:pt x="907" y="214"/>
                    <a:pt x="973" y="231"/>
                  </a:cubicBezTo>
                  <a:cubicBezTo>
                    <a:pt x="1038" y="247"/>
                    <a:pt x="1088" y="280"/>
                    <a:pt x="1154" y="297"/>
                  </a:cubicBezTo>
                  <a:lnTo>
                    <a:pt x="1154" y="83"/>
                  </a:lnTo>
                  <a:cubicBezTo>
                    <a:pt x="1088" y="50"/>
                    <a:pt x="1022" y="33"/>
                    <a:pt x="956" y="17"/>
                  </a:cubicBezTo>
                  <a:cubicBezTo>
                    <a:pt x="890" y="0"/>
                    <a:pt x="824" y="0"/>
                    <a:pt x="77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11" name="Google Shape;811;p36"/>
            <p:cNvSpPr/>
            <p:nvPr/>
          </p:nvSpPr>
          <p:spPr>
            <a:xfrm>
              <a:off x="2303600" y="1284375"/>
              <a:ext cx="31750" cy="48225"/>
            </a:xfrm>
            <a:custGeom>
              <a:rect b="b" l="l" r="r" t="t"/>
              <a:pathLst>
                <a:path extrusionOk="0" h="1929" w="1270">
                  <a:moveTo>
                    <a:pt x="627" y="198"/>
                  </a:moveTo>
                  <a:cubicBezTo>
                    <a:pt x="759" y="198"/>
                    <a:pt x="858" y="264"/>
                    <a:pt x="924" y="396"/>
                  </a:cubicBezTo>
                  <a:cubicBezTo>
                    <a:pt x="990" y="511"/>
                    <a:pt x="1023" y="709"/>
                    <a:pt x="1023" y="956"/>
                  </a:cubicBezTo>
                  <a:cubicBezTo>
                    <a:pt x="1023" y="1220"/>
                    <a:pt x="990" y="1401"/>
                    <a:pt x="924" y="1533"/>
                  </a:cubicBezTo>
                  <a:cubicBezTo>
                    <a:pt x="858" y="1665"/>
                    <a:pt x="759" y="1731"/>
                    <a:pt x="627" y="1731"/>
                  </a:cubicBezTo>
                  <a:cubicBezTo>
                    <a:pt x="512" y="1731"/>
                    <a:pt x="413" y="1665"/>
                    <a:pt x="347" y="1533"/>
                  </a:cubicBezTo>
                  <a:cubicBezTo>
                    <a:pt x="281" y="1401"/>
                    <a:pt x="248" y="1220"/>
                    <a:pt x="248" y="956"/>
                  </a:cubicBezTo>
                  <a:cubicBezTo>
                    <a:pt x="248" y="709"/>
                    <a:pt x="281" y="511"/>
                    <a:pt x="347" y="396"/>
                  </a:cubicBezTo>
                  <a:cubicBezTo>
                    <a:pt x="413" y="264"/>
                    <a:pt x="512" y="198"/>
                    <a:pt x="627" y="198"/>
                  </a:cubicBezTo>
                  <a:close/>
                  <a:moveTo>
                    <a:pt x="627" y="0"/>
                  </a:moveTo>
                  <a:cubicBezTo>
                    <a:pt x="429" y="0"/>
                    <a:pt x="265" y="83"/>
                    <a:pt x="149" y="247"/>
                  </a:cubicBezTo>
                  <a:cubicBezTo>
                    <a:pt x="50" y="412"/>
                    <a:pt x="1" y="643"/>
                    <a:pt x="1" y="956"/>
                  </a:cubicBezTo>
                  <a:cubicBezTo>
                    <a:pt x="1" y="1269"/>
                    <a:pt x="50" y="1517"/>
                    <a:pt x="149" y="1681"/>
                  </a:cubicBezTo>
                  <a:cubicBezTo>
                    <a:pt x="265" y="1846"/>
                    <a:pt x="429" y="1929"/>
                    <a:pt x="627" y="1929"/>
                  </a:cubicBezTo>
                  <a:cubicBezTo>
                    <a:pt x="841" y="1929"/>
                    <a:pt x="1006" y="1846"/>
                    <a:pt x="1105" y="1681"/>
                  </a:cubicBezTo>
                  <a:cubicBezTo>
                    <a:pt x="1221" y="1517"/>
                    <a:pt x="1270" y="1269"/>
                    <a:pt x="1270" y="956"/>
                  </a:cubicBezTo>
                  <a:cubicBezTo>
                    <a:pt x="1270" y="643"/>
                    <a:pt x="1221" y="412"/>
                    <a:pt x="1105" y="247"/>
                  </a:cubicBezTo>
                  <a:cubicBezTo>
                    <a:pt x="1006" y="83"/>
                    <a:pt x="841" y="0"/>
                    <a:pt x="62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12" name="Google Shape;812;p36"/>
            <p:cNvSpPr/>
            <p:nvPr/>
          </p:nvSpPr>
          <p:spPr>
            <a:xfrm>
              <a:off x="2344825" y="1285200"/>
              <a:ext cx="29675" cy="46175"/>
            </a:xfrm>
            <a:custGeom>
              <a:rect b="b" l="l" r="r" t="t"/>
              <a:pathLst>
                <a:path extrusionOk="0" h="1847" w="1187">
                  <a:moveTo>
                    <a:pt x="0" y="0"/>
                  </a:moveTo>
                  <a:lnTo>
                    <a:pt x="0" y="214"/>
                  </a:lnTo>
                  <a:lnTo>
                    <a:pt x="890" y="214"/>
                  </a:lnTo>
                  <a:lnTo>
                    <a:pt x="264" y="1846"/>
                  </a:lnTo>
                  <a:lnTo>
                    <a:pt x="511" y="1846"/>
                  </a:lnTo>
                  <a:lnTo>
                    <a:pt x="1187" y="116"/>
                  </a:lnTo>
                  <a:lnTo>
                    <a:pt x="1187" y="0"/>
                  </a:lnTo>
                  <a:close/>
                </a:path>
              </a:pathLst>
            </a:cu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6" name="Shape 816"/>
        <p:cNvGrpSpPr/>
        <p:nvPr/>
      </p:nvGrpSpPr>
      <p:grpSpPr>
        <a:xfrm>
          <a:off x="0" y="0"/>
          <a:ext cx="0" cy="0"/>
          <a:chOff x="0" y="0"/>
          <a:chExt cx="0" cy="0"/>
        </a:xfrm>
      </p:grpSpPr>
      <p:sp>
        <p:nvSpPr>
          <p:cNvPr id="817" name="Google Shape;817;p37"/>
          <p:cNvSpPr txBox="1"/>
          <p:nvPr>
            <p:ph idx="8" type="ctrTitle"/>
          </p:nvPr>
        </p:nvSpPr>
        <p:spPr>
          <a:xfrm>
            <a:off x="621630" y="411675"/>
            <a:ext cx="58887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PREDICTION</a:t>
            </a:r>
            <a:endParaRPr sz="3000"/>
          </a:p>
        </p:txBody>
      </p:sp>
      <p:pic>
        <p:nvPicPr>
          <p:cNvPr id="818" name="Google Shape;818;p37"/>
          <p:cNvPicPr preferRelativeResize="0"/>
          <p:nvPr/>
        </p:nvPicPr>
        <p:blipFill>
          <a:blip r:embed="rId3">
            <a:alphaModFix/>
          </a:blip>
          <a:stretch>
            <a:fillRect/>
          </a:stretch>
        </p:blipFill>
        <p:spPr>
          <a:xfrm>
            <a:off x="152400" y="1319550"/>
            <a:ext cx="8839204" cy="2684563"/>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2" name="Shape 822"/>
        <p:cNvGrpSpPr/>
        <p:nvPr/>
      </p:nvGrpSpPr>
      <p:grpSpPr>
        <a:xfrm>
          <a:off x="0" y="0"/>
          <a:ext cx="0" cy="0"/>
          <a:chOff x="0" y="0"/>
          <a:chExt cx="0" cy="0"/>
        </a:xfrm>
      </p:grpSpPr>
      <p:sp>
        <p:nvSpPr>
          <p:cNvPr id="823" name="Google Shape;823;p38"/>
          <p:cNvSpPr txBox="1"/>
          <p:nvPr>
            <p:ph idx="8" type="ctrTitle"/>
          </p:nvPr>
        </p:nvSpPr>
        <p:spPr>
          <a:xfrm>
            <a:off x="621630" y="411675"/>
            <a:ext cx="58887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Project Link</a:t>
            </a:r>
            <a:endParaRPr sz="3000"/>
          </a:p>
        </p:txBody>
      </p:sp>
      <p:sp>
        <p:nvSpPr>
          <p:cNvPr id="824" name="Google Shape;824;p38"/>
          <p:cNvSpPr txBox="1"/>
          <p:nvPr/>
        </p:nvSpPr>
        <p:spPr>
          <a:xfrm>
            <a:off x="942650" y="1864775"/>
            <a:ext cx="7612200" cy="218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u="sng">
                <a:solidFill>
                  <a:schemeClr val="hlink"/>
                </a:solidFill>
                <a:latin typeface="Maven Pro"/>
                <a:ea typeface="Maven Pro"/>
                <a:cs typeface="Maven Pro"/>
                <a:sym typeface="Maven Pro"/>
                <a:hlinkClick r:id="rId3"/>
              </a:rPr>
              <a:t>Github</a:t>
            </a:r>
            <a:r>
              <a:rPr lang="en" sz="1600">
                <a:latin typeface="Maven Pro"/>
                <a:ea typeface="Maven Pro"/>
                <a:cs typeface="Maven Pro"/>
                <a:sym typeface="Maven Pro"/>
              </a:rPr>
              <a:t> </a:t>
            </a:r>
            <a:r>
              <a:rPr lang="en" sz="1600">
                <a:solidFill>
                  <a:srgbClr val="FFFFFF"/>
                </a:solidFill>
                <a:latin typeface="Maven Pro"/>
                <a:ea typeface="Maven Pro"/>
                <a:cs typeface="Maven Pro"/>
                <a:sym typeface="Maven Pro"/>
              </a:rPr>
              <a:t>: </a:t>
            </a:r>
            <a:r>
              <a:rPr lang="en" sz="1600" u="sng">
                <a:solidFill>
                  <a:schemeClr val="hlink"/>
                </a:solidFill>
                <a:latin typeface="Maven Pro"/>
                <a:ea typeface="Maven Pro"/>
                <a:cs typeface="Maven Pro"/>
                <a:sym typeface="Maven Pro"/>
                <a:hlinkClick r:id="rId4"/>
              </a:rPr>
              <a:t>https://github.com/Shakib-IO/CSE445_Machine_Learning</a:t>
            </a:r>
            <a:r>
              <a:rPr lang="en" sz="1600">
                <a:solidFill>
                  <a:srgbClr val="FFFFFF"/>
                </a:solidFill>
                <a:latin typeface="Maven Pro"/>
                <a:ea typeface="Maven Pro"/>
                <a:cs typeface="Maven Pro"/>
                <a:sym typeface="Maven Pro"/>
              </a:rPr>
              <a:t> </a:t>
            </a:r>
            <a:endParaRPr sz="1600">
              <a:solidFill>
                <a:srgbClr val="FFFFFF"/>
              </a:solidFill>
              <a:latin typeface="Maven Pro"/>
              <a:ea typeface="Maven Pro"/>
              <a:cs typeface="Maven Pro"/>
              <a:sym typeface="Maven Pro"/>
            </a:endParaRPr>
          </a:p>
          <a:p>
            <a:pPr indent="0" lvl="0" marL="0" rtl="0" algn="l">
              <a:spcBef>
                <a:spcPts val="0"/>
              </a:spcBef>
              <a:spcAft>
                <a:spcPts val="0"/>
              </a:spcAft>
              <a:buNone/>
            </a:pPr>
            <a:r>
              <a:t/>
            </a:r>
            <a:endParaRPr sz="1600">
              <a:latin typeface="Maven Pro"/>
              <a:ea typeface="Maven Pro"/>
              <a:cs typeface="Maven Pro"/>
              <a:sym typeface="Maven Pro"/>
            </a:endParaRPr>
          </a:p>
          <a:p>
            <a:pPr indent="0" lvl="0" marL="0" rtl="0" algn="l">
              <a:spcBef>
                <a:spcPts val="0"/>
              </a:spcBef>
              <a:spcAft>
                <a:spcPts val="0"/>
              </a:spcAft>
              <a:buNone/>
            </a:pPr>
            <a:r>
              <a:rPr lang="en" sz="1600" u="sng">
                <a:solidFill>
                  <a:schemeClr val="hlink"/>
                </a:solidFill>
                <a:latin typeface="Maven Pro"/>
                <a:ea typeface="Maven Pro"/>
                <a:cs typeface="Maven Pro"/>
                <a:sym typeface="Maven Pro"/>
                <a:hlinkClick r:id="rId5"/>
              </a:rPr>
              <a:t>Code Notebook</a:t>
            </a:r>
            <a:r>
              <a:rPr lang="en" sz="1600">
                <a:solidFill>
                  <a:srgbClr val="FFFFFF"/>
                </a:solidFill>
                <a:latin typeface="Maven Pro"/>
                <a:ea typeface="Maven Pro"/>
                <a:cs typeface="Maven Pro"/>
                <a:sym typeface="Maven Pro"/>
              </a:rPr>
              <a:t>: </a:t>
            </a:r>
            <a:r>
              <a:rPr lang="en" sz="1600" u="sng">
                <a:solidFill>
                  <a:schemeClr val="hlink"/>
                </a:solidFill>
                <a:latin typeface="Maven Pro"/>
                <a:ea typeface="Maven Pro"/>
                <a:cs typeface="Maven Pro"/>
                <a:sym typeface="Maven Pro"/>
                <a:hlinkClick r:id="rId6"/>
              </a:rPr>
              <a:t>https://github.com/Shakib-IO/CSE445_Machine_Learning/blob/main/CSE445_ImageDenoiseAutoEncoder.ipynb</a:t>
            </a:r>
            <a:endParaRPr sz="1600">
              <a:solidFill>
                <a:srgbClr val="FFFFFF"/>
              </a:solidFill>
              <a:latin typeface="Maven Pro"/>
              <a:ea typeface="Maven Pro"/>
              <a:cs typeface="Maven Pro"/>
              <a:sym typeface="Maven Pro"/>
            </a:endParaRPr>
          </a:p>
          <a:p>
            <a:pPr indent="0" lvl="0" marL="0" rtl="0" algn="l">
              <a:spcBef>
                <a:spcPts val="0"/>
              </a:spcBef>
              <a:spcAft>
                <a:spcPts val="0"/>
              </a:spcAft>
              <a:buNone/>
            </a:pPr>
            <a:r>
              <a:t/>
            </a:r>
            <a:endParaRPr sz="1800">
              <a:solidFill>
                <a:srgbClr val="FFFFFF"/>
              </a:solidFill>
              <a:latin typeface="Maven Pro"/>
              <a:ea typeface="Maven Pro"/>
              <a:cs typeface="Maven Pro"/>
              <a:sym typeface="Maven Pro"/>
            </a:endParaRPr>
          </a:p>
          <a:p>
            <a:pPr indent="0" lvl="0" marL="0" rtl="0" algn="l">
              <a:spcBef>
                <a:spcPts val="0"/>
              </a:spcBef>
              <a:spcAft>
                <a:spcPts val="0"/>
              </a:spcAft>
              <a:buNone/>
            </a:pPr>
            <a:r>
              <a:rPr lang="en" sz="1600" u="sng">
                <a:solidFill>
                  <a:schemeClr val="hlink"/>
                </a:solidFill>
                <a:latin typeface="Maven Pro"/>
                <a:ea typeface="Maven Pro"/>
                <a:cs typeface="Maven Pro"/>
                <a:sym typeface="Maven Pro"/>
                <a:hlinkClick r:id="rId7"/>
              </a:rPr>
              <a:t>Notebook Viewer</a:t>
            </a:r>
            <a:r>
              <a:rPr lang="en" sz="1600">
                <a:solidFill>
                  <a:srgbClr val="FFFFFF"/>
                </a:solidFill>
                <a:latin typeface="Maven Pro"/>
                <a:ea typeface="Maven Pro"/>
                <a:cs typeface="Maven Pro"/>
                <a:sym typeface="Maven Pro"/>
              </a:rPr>
              <a:t> :If the .ipynb notebook isn’t loading using this url to view the notebook </a:t>
            </a:r>
            <a:r>
              <a:rPr lang="en" sz="1600" u="sng">
                <a:solidFill>
                  <a:schemeClr val="hlink"/>
                </a:solidFill>
                <a:latin typeface="Maven Pro"/>
                <a:ea typeface="Maven Pro"/>
                <a:cs typeface="Maven Pro"/>
                <a:sym typeface="Maven Pro"/>
                <a:hlinkClick r:id="rId8"/>
              </a:rPr>
              <a:t>https://nbviewer.jupyter.org/</a:t>
            </a:r>
            <a:r>
              <a:rPr lang="en" sz="1600">
                <a:solidFill>
                  <a:srgbClr val="FFFFFF"/>
                </a:solidFill>
                <a:latin typeface="Maven Pro"/>
                <a:ea typeface="Maven Pro"/>
                <a:cs typeface="Maven Pro"/>
                <a:sym typeface="Maven Pro"/>
              </a:rPr>
              <a:t> </a:t>
            </a:r>
            <a:endParaRPr sz="1600">
              <a:latin typeface="Maven Pro"/>
              <a:ea typeface="Maven Pro"/>
              <a:cs typeface="Maven Pro"/>
              <a:sym typeface="Maven Pr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8" name="Shape 828"/>
        <p:cNvGrpSpPr/>
        <p:nvPr/>
      </p:nvGrpSpPr>
      <p:grpSpPr>
        <a:xfrm>
          <a:off x="0" y="0"/>
          <a:ext cx="0" cy="0"/>
          <a:chOff x="0" y="0"/>
          <a:chExt cx="0" cy="0"/>
        </a:xfrm>
      </p:grpSpPr>
      <p:sp>
        <p:nvSpPr>
          <p:cNvPr id="829" name="Google Shape;829;p39"/>
          <p:cNvSpPr txBox="1"/>
          <p:nvPr>
            <p:ph type="title"/>
          </p:nvPr>
        </p:nvSpPr>
        <p:spPr>
          <a:xfrm>
            <a:off x="2440650" y="2278100"/>
            <a:ext cx="4262700" cy="1121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THANKS</a:t>
            </a:r>
            <a:endParaRPr/>
          </a:p>
        </p:txBody>
      </p:sp>
      <p:sp>
        <p:nvSpPr>
          <p:cNvPr id="830" name="Google Shape;830;p39"/>
          <p:cNvSpPr/>
          <p:nvPr/>
        </p:nvSpPr>
        <p:spPr>
          <a:xfrm>
            <a:off x="-65247" y="971445"/>
            <a:ext cx="62397" cy="62143"/>
          </a:xfrm>
          <a:custGeom>
            <a:rect b="b" l="l" r="r" t="t"/>
            <a:pathLst>
              <a:path extrusionOk="0" fill="none" h="2198" w="2207">
                <a:moveTo>
                  <a:pt x="0" y="0"/>
                </a:moveTo>
                <a:lnTo>
                  <a:pt x="2207" y="0"/>
                </a:lnTo>
                <a:lnTo>
                  <a:pt x="2207" y="2197"/>
                </a:lnTo>
                <a:lnTo>
                  <a:pt x="0" y="2197"/>
                </a:lnTo>
                <a:close/>
              </a:path>
            </a:pathLst>
          </a:custGeom>
          <a:noFill/>
          <a:ln cap="flat" cmpd="sng" w="2975">
            <a:solidFill>
              <a:srgbClr val="00CFC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31" name="Google Shape;831;p39"/>
          <p:cNvGrpSpPr/>
          <p:nvPr/>
        </p:nvGrpSpPr>
        <p:grpSpPr>
          <a:xfrm>
            <a:off x="7981434" y="-1177061"/>
            <a:ext cx="203789" cy="1274754"/>
            <a:chOff x="2877432" y="975334"/>
            <a:chExt cx="188886" cy="1181531"/>
          </a:xfrm>
        </p:grpSpPr>
        <p:sp>
          <p:nvSpPr>
            <p:cNvPr id="832" name="Google Shape;832;p39"/>
            <p:cNvSpPr/>
            <p:nvPr/>
          </p:nvSpPr>
          <p:spPr>
            <a:xfrm>
              <a:off x="2877432" y="1968242"/>
              <a:ext cx="188886" cy="188624"/>
            </a:xfrm>
            <a:custGeom>
              <a:rect b="b" l="l" r="r" t="t"/>
              <a:pathLst>
                <a:path extrusionOk="0" fill="none" h="7198" w="7208">
                  <a:moveTo>
                    <a:pt x="1" y="0"/>
                  </a:moveTo>
                  <a:lnTo>
                    <a:pt x="7208" y="0"/>
                  </a:lnTo>
                  <a:lnTo>
                    <a:pt x="7208" y="7198"/>
                  </a:lnTo>
                  <a:lnTo>
                    <a:pt x="1" y="7198"/>
                  </a:lnTo>
                  <a:close/>
                </a:path>
              </a:pathLst>
            </a:custGeom>
            <a:noFill/>
            <a:ln cap="flat" cmpd="sng" w="5750">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39"/>
            <p:cNvSpPr/>
            <p:nvPr/>
          </p:nvSpPr>
          <p:spPr>
            <a:xfrm>
              <a:off x="2905393" y="1452501"/>
              <a:ext cx="133226" cy="133252"/>
            </a:xfrm>
            <a:custGeom>
              <a:rect b="b" l="l" r="r" t="t"/>
              <a:pathLst>
                <a:path extrusionOk="0" fill="none" h="5085" w="5084">
                  <a:moveTo>
                    <a:pt x="0" y="1"/>
                  </a:moveTo>
                  <a:lnTo>
                    <a:pt x="5083" y="1"/>
                  </a:lnTo>
                  <a:lnTo>
                    <a:pt x="5083" y="5084"/>
                  </a:lnTo>
                  <a:lnTo>
                    <a:pt x="0" y="5084"/>
                  </a:lnTo>
                  <a:close/>
                </a:path>
              </a:pathLst>
            </a:custGeom>
            <a:noFill/>
            <a:ln cap="flat" cmpd="sng" w="41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39"/>
            <p:cNvSpPr/>
            <p:nvPr/>
          </p:nvSpPr>
          <p:spPr>
            <a:xfrm>
              <a:off x="2931651" y="975334"/>
              <a:ext cx="80476" cy="80711"/>
            </a:xfrm>
            <a:custGeom>
              <a:rect b="b" l="l" r="r" t="t"/>
              <a:pathLst>
                <a:path extrusionOk="0" fill="none" h="3080" w="3071">
                  <a:moveTo>
                    <a:pt x="0" y="0"/>
                  </a:moveTo>
                  <a:lnTo>
                    <a:pt x="3070" y="0"/>
                  </a:lnTo>
                  <a:lnTo>
                    <a:pt x="3070" y="3080"/>
                  </a:lnTo>
                  <a:lnTo>
                    <a:pt x="0" y="3080"/>
                  </a:lnTo>
                  <a:close/>
                </a:path>
              </a:pathLst>
            </a:custGeom>
            <a:noFill/>
            <a:ln cap="flat" cmpd="sng" w="25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35" name="Google Shape;835;p39"/>
          <p:cNvSpPr/>
          <p:nvPr/>
        </p:nvSpPr>
        <p:spPr>
          <a:xfrm>
            <a:off x="9277943" y="-708433"/>
            <a:ext cx="9132" cy="2718429"/>
          </a:xfrm>
          <a:custGeom>
            <a:rect b="b" l="l" r="r" t="t"/>
            <a:pathLst>
              <a:path extrusionOk="0" h="96151" w="323">
                <a:moveTo>
                  <a:pt x="166" y="0"/>
                </a:moveTo>
                <a:lnTo>
                  <a:pt x="1" y="96150"/>
                </a:lnTo>
                <a:lnTo>
                  <a:pt x="323" y="96150"/>
                </a:lnTo>
                <a:lnTo>
                  <a:pt x="16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39"/>
          <p:cNvSpPr/>
          <p:nvPr/>
        </p:nvSpPr>
        <p:spPr>
          <a:xfrm>
            <a:off x="335228" y="-685306"/>
            <a:ext cx="9132" cy="1822332"/>
          </a:xfrm>
          <a:custGeom>
            <a:rect b="b" l="l" r="r" t="t"/>
            <a:pathLst>
              <a:path extrusionOk="0" h="64456" w="323">
                <a:moveTo>
                  <a:pt x="166" y="0"/>
                </a:moveTo>
                <a:lnTo>
                  <a:pt x="1" y="64456"/>
                </a:lnTo>
                <a:lnTo>
                  <a:pt x="322" y="64456"/>
                </a:lnTo>
                <a:lnTo>
                  <a:pt x="16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39"/>
          <p:cNvSpPr/>
          <p:nvPr/>
        </p:nvSpPr>
        <p:spPr>
          <a:xfrm>
            <a:off x="2509025" y="4032350"/>
            <a:ext cx="3727800" cy="523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sp>
        <p:nvSpPr>
          <p:cNvPr id="461" name="Google Shape;461;p24"/>
          <p:cNvSpPr txBox="1"/>
          <p:nvPr>
            <p:ph idx="6" type="ctrTitle"/>
          </p:nvPr>
        </p:nvSpPr>
        <p:spPr>
          <a:xfrm>
            <a:off x="618825" y="411675"/>
            <a:ext cx="47277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GROUP </a:t>
            </a:r>
            <a:r>
              <a:rPr b="1" lang="en"/>
              <a:t>04</a:t>
            </a:r>
            <a:endParaRPr b="1" sz="3000"/>
          </a:p>
        </p:txBody>
      </p:sp>
      <p:sp>
        <p:nvSpPr>
          <p:cNvPr id="462" name="Google Shape;462;p24"/>
          <p:cNvSpPr txBox="1"/>
          <p:nvPr>
            <p:ph idx="1" type="subTitle"/>
          </p:nvPr>
        </p:nvSpPr>
        <p:spPr>
          <a:xfrm>
            <a:off x="554625" y="2957700"/>
            <a:ext cx="1881300" cy="749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t>Shakib Khan</a:t>
            </a:r>
            <a:endParaRPr b="1"/>
          </a:p>
          <a:p>
            <a:pPr indent="0" lvl="0" marL="0" rtl="0" algn="ctr">
              <a:spcBef>
                <a:spcPts val="0"/>
              </a:spcBef>
              <a:spcAft>
                <a:spcPts val="0"/>
              </a:spcAft>
              <a:buNone/>
            </a:pPr>
            <a:r>
              <a:rPr b="1" lang="en"/>
              <a:t>1711661042</a:t>
            </a:r>
            <a:endParaRPr b="1"/>
          </a:p>
        </p:txBody>
      </p:sp>
      <p:grpSp>
        <p:nvGrpSpPr>
          <p:cNvPr id="463" name="Google Shape;463;p24"/>
          <p:cNvGrpSpPr/>
          <p:nvPr/>
        </p:nvGrpSpPr>
        <p:grpSpPr>
          <a:xfrm>
            <a:off x="1089870" y="1617013"/>
            <a:ext cx="810826" cy="960484"/>
            <a:chOff x="7144274" y="1500214"/>
            <a:chExt cx="282174" cy="355735"/>
          </a:xfrm>
        </p:grpSpPr>
        <p:sp>
          <p:nvSpPr>
            <p:cNvPr id="464" name="Google Shape;464;p24"/>
            <p:cNvSpPr/>
            <p:nvPr/>
          </p:nvSpPr>
          <p:spPr>
            <a:xfrm>
              <a:off x="7245745" y="1613375"/>
              <a:ext cx="10613" cy="16252"/>
            </a:xfrm>
            <a:custGeom>
              <a:rect b="b" l="l" r="r" t="t"/>
              <a:pathLst>
                <a:path extrusionOk="0" h="513" w="335">
                  <a:moveTo>
                    <a:pt x="167" y="0"/>
                  </a:moveTo>
                  <a:cubicBezTo>
                    <a:pt x="72" y="0"/>
                    <a:pt x="1" y="72"/>
                    <a:pt x="1" y="167"/>
                  </a:cubicBezTo>
                  <a:lnTo>
                    <a:pt x="1" y="346"/>
                  </a:lnTo>
                  <a:cubicBezTo>
                    <a:pt x="1" y="429"/>
                    <a:pt x="72" y="512"/>
                    <a:pt x="167" y="512"/>
                  </a:cubicBezTo>
                  <a:cubicBezTo>
                    <a:pt x="251" y="512"/>
                    <a:pt x="334" y="429"/>
                    <a:pt x="334" y="346"/>
                  </a:cubicBezTo>
                  <a:lnTo>
                    <a:pt x="334" y="167"/>
                  </a:lnTo>
                  <a:cubicBezTo>
                    <a:pt x="334" y="72"/>
                    <a:pt x="251" y="0"/>
                    <a:pt x="16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65" name="Google Shape;465;p24"/>
            <p:cNvSpPr/>
            <p:nvPr/>
          </p:nvSpPr>
          <p:spPr>
            <a:xfrm>
              <a:off x="7313635" y="1613375"/>
              <a:ext cx="10613" cy="16252"/>
            </a:xfrm>
            <a:custGeom>
              <a:rect b="b" l="l" r="r" t="t"/>
              <a:pathLst>
                <a:path extrusionOk="0" h="513" w="335">
                  <a:moveTo>
                    <a:pt x="168" y="0"/>
                  </a:moveTo>
                  <a:cubicBezTo>
                    <a:pt x="72" y="0"/>
                    <a:pt x="1" y="72"/>
                    <a:pt x="1" y="167"/>
                  </a:cubicBezTo>
                  <a:lnTo>
                    <a:pt x="1" y="346"/>
                  </a:lnTo>
                  <a:cubicBezTo>
                    <a:pt x="1" y="429"/>
                    <a:pt x="72" y="512"/>
                    <a:pt x="168" y="512"/>
                  </a:cubicBezTo>
                  <a:cubicBezTo>
                    <a:pt x="251" y="512"/>
                    <a:pt x="334" y="429"/>
                    <a:pt x="334" y="346"/>
                  </a:cubicBezTo>
                  <a:lnTo>
                    <a:pt x="334" y="167"/>
                  </a:lnTo>
                  <a:cubicBezTo>
                    <a:pt x="334" y="72"/>
                    <a:pt x="251" y="0"/>
                    <a:pt x="16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66" name="Google Shape;466;p24"/>
            <p:cNvSpPr/>
            <p:nvPr/>
          </p:nvSpPr>
          <p:spPr>
            <a:xfrm>
              <a:off x="7262345" y="1653070"/>
              <a:ext cx="45302" cy="16157"/>
            </a:xfrm>
            <a:custGeom>
              <a:rect b="b" l="l" r="r" t="t"/>
              <a:pathLst>
                <a:path extrusionOk="0" h="510" w="1430">
                  <a:moveTo>
                    <a:pt x="184" y="0"/>
                  </a:moveTo>
                  <a:cubicBezTo>
                    <a:pt x="140" y="0"/>
                    <a:pt x="96" y="15"/>
                    <a:pt x="60" y="45"/>
                  </a:cubicBezTo>
                  <a:cubicBezTo>
                    <a:pt x="1" y="105"/>
                    <a:pt x="1" y="212"/>
                    <a:pt x="60" y="283"/>
                  </a:cubicBezTo>
                  <a:cubicBezTo>
                    <a:pt x="203" y="426"/>
                    <a:pt x="441" y="509"/>
                    <a:pt x="715" y="509"/>
                  </a:cubicBezTo>
                  <a:cubicBezTo>
                    <a:pt x="977" y="509"/>
                    <a:pt x="1215" y="414"/>
                    <a:pt x="1370" y="283"/>
                  </a:cubicBezTo>
                  <a:cubicBezTo>
                    <a:pt x="1429" y="212"/>
                    <a:pt x="1429" y="105"/>
                    <a:pt x="1370" y="45"/>
                  </a:cubicBezTo>
                  <a:cubicBezTo>
                    <a:pt x="1340" y="15"/>
                    <a:pt x="1298" y="0"/>
                    <a:pt x="1255" y="0"/>
                  </a:cubicBezTo>
                  <a:cubicBezTo>
                    <a:pt x="1212" y="0"/>
                    <a:pt x="1167" y="15"/>
                    <a:pt x="1132" y="45"/>
                  </a:cubicBezTo>
                  <a:cubicBezTo>
                    <a:pt x="1072" y="105"/>
                    <a:pt x="917" y="176"/>
                    <a:pt x="715" y="176"/>
                  </a:cubicBezTo>
                  <a:cubicBezTo>
                    <a:pt x="501" y="176"/>
                    <a:pt x="358" y="105"/>
                    <a:pt x="298" y="45"/>
                  </a:cubicBezTo>
                  <a:cubicBezTo>
                    <a:pt x="268" y="15"/>
                    <a:pt x="227" y="0"/>
                    <a:pt x="18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67" name="Google Shape;467;p24"/>
            <p:cNvSpPr/>
            <p:nvPr/>
          </p:nvSpPr>
          <p:spPr>
            <a:xfrm>
              <a:off x="7144274" y="1500214"/>
              <a:ext cx="282174" cy="355735"/>
            </a:xfrm>
            <a:custGeom>
              <a:rect b="b" l="l" r="r" t="t"/>
              <a:pathLst>
                <a:path extrusionOk="0" h="11229" w="8907">
                  <a:moveTo>
                    <a:pt x="7299" y="334"/>
                  </a:moveTo>
                  <a:cubicBezTo>
                    <a:pt x="7228" y="1048"/>
                    <a:pt x="6597" y="1608"/>
                    <a:pt x="5871" y="1608"/>
                  </a:cubicBezTo>
                  <a:lnTo>
                    <a:pt x="2656" y="1608"/>
                  </a:lnTo>
                  <a:cubicBezTo>
                    <a:pt x="2561" y="1608"/>
                    <a:pt x="2489" y="1679"/>
                    <a:pt x="2489" y="1775"/>
                  </a:cubicBezTo>
                  <a:cubicBezTo>
                    <a:pt x="2489" y="1858"/>
                    <a:pt x="2561" y="1941"/>
                    <a:pt x="2656" y="1941"/>
                  </a:cubicBezTo>
                  <a:lnTo>
                    <a:pt x="5871" y="1941"/>
                  </a:lnTo>
                  <a:cubicBezTo>
                    <a:pt x="6192" y="1941"/>
                    <a:pt x="6514" y="1846"/>
                    <a:pt x="6776" y="1679"/>
                  </a:cubicBezTo>
                  <a:lnTo>
                    <a:pt x="6776" y="3560"/>
                  </a:lnTo>
                  <a:cubicBezTo>
                    <a:pt x="6776" y="3644"/>
                    <a:pt x="6847" y="3727"/>
                    <a:pt x="6942" y="3727"/>
                  </a:cubicBezTo>
                  <a:lnTo>
                    <a:pt x="7026" y="3727"/>
                  </a:lnTo>
                  <a:cubicBezTo>
                    <a:pt x="7109" y="3727"/>
                    <a:pt x="7180" y="3751"/>
                    <a:pt x="7240" y="3810"/>
                  </a:cubicBezTo>
                  <a:cubicBezTo>
                    <a:pt x="7299" y="3870"/>
                    <a:pt x="7311" y="3941"/>
                    <a:pt x="7311" y="4037"/>
                  </a:cubicBezTo>
                  <a:cubicBezTo>
                    <a:pt x="7299" y="4180"/>
                    <a:pt x="7168" y="4287"/>
                    <a:pt x="7002" y="4287"/>
                  </a:cubicBezTo>
                  <a:lnTo>
                    <a:pt x="6930" y="4287"/>
                  </a:lnTo>
                  <a:lnTo>
                    <a:pt x="6930" y="4275"/>
                  </a:lnTo>
                  <a:cubicBezTo>
                    <a:pt x="6930" y="4180"/>
                    <a:pt x="6847" y="4108"/>
                    <a:pt x="6764" y="4108"/>
                  </a:cubicBezTo>
                  <a:cubicBezTo>
                    <a:pt x="6668" y="4108"/>
                    <a:pt x="6597" y="4180"/>
                    <a:pt x="6597" y="4275"/>
                  </a:cubicBezTo>
                  <a:cubicBezTo>
                    <a:pt x="6597" y="5465"/>
                    <a:pt x="5633" y="6430"/>
                    <a:pt x="4442" y="6430"/>
                  </a:cubicBezTo>
                  <a:cubicBezTo>
                    <a:pt x="3251" y="6430"/>
                    <a:pt x="2287" y="5465"/>
                    <a:pt x="2287" y="4275"/>
                  </a:cubicBezTo>
                  <a:cubicBezTo>
                    <a:pt x="2287" y="4180"/>
                    <a:pt x="2204" y="4108"/>
                    <a:pt x="2120" y="4108"/>
                  </a:cubicBezTo>
                  <a:cubicBezTo>
                    <a:pt x="2025" y="4108"/>
                    <a:pt x="1954" y="4180"/>
                    <a:pt x="1954" y="4275"/>
                  </a:cubicBezTo>
                  <a:lnTo>
                    <a:pt x="1954" y="4287"/>
                  </a:lnTo>
                  <a:lnTo>
                    <a:pt x="1846" y="4287"/>
                  </a:lnTo>
                  <a:cubicBezTo>
                    <a:pt x="1775" y="4287"/>
                    <a:pt x="1704" y="4263"/>
                    <a:pt x="1644" y="4203"/>
                  </a:cubicBezTo>
                  <a:cubicBezTo>
                    <a:pt x="1584" y="4144"/>
                    <a:pt x="1573" y="4061"/>
                    <a:pt x="1573" y="3977"/>
                  </a:cubicBezTo>
                  <a:cubicBezTo>
                    <a:pt x="1584" y="3822"/>
                    <a:pt x="1715" y="3727"/>
                    <a:pt x="1882" y="3727"/>
                  </a:cubicBezTo>
                  <a:lnTo>
                    <a:pt x="1942" y="3727"/>
                  </a:lnTo>
                  <a:cubicBezTo>
                    <a:pt x="2025" y="3727"/>
                    <a:pt x="2108" y="3644"/>
                    <a:pt x="2108" y="3560"/>
                  </a:cubicBezTo>
                  <a:lnTo>
                    <a:pt x="2108" y="1775"/>
                  </a:lnTo>
                  <a:cubicBezTo>
                    <a:pt x="2108" y="989"/>
                    <a:pt x="2739" y="334"/>
                    <a:pt x="3549" y="334"/>
                  </a:cubicBezTo>
                  <a:close/>
                  <a:moveTo>
                    <a:pt x="3025" y="6763"/>
                  </a:moveTo>
                  <a:lnTo>
                    <a:pt x="3025" y="7085"/>
                  </a:lnTo>
                  <a:cubicBezTo>
                    <a:pt x="3025" y="7239"/>
                    <a:pt x="2918" y="7382"/>
                    <a:pt x="2787" y="7430"/>
                  </a:cubicBezTo>
                  <a:lnTo>
                    <a:pt x="2406" y="7180"/>
                  </a:lnTo>
                  <a:cubicBezTo>
                    <a:pt x="2299" y="7097"/>
                    <a:pt x="2287" y="7001"/>
                    <a:pt x="2311" y="6918"/>
                  </a:cubicBezTo>
                  <a:cubicBezTo>
                    <a:pt x="2346" y="6847"/>
                    <a:pt x="2406" y="6763"/>
                    <a:pt x="2537" y="6763"/>
                  </a:cubicBezTo>
                  <a:close/>
                  <a:moveTo>
                    <a:pt x="6359" y="6763"/>
                  </a:moveTo>
                  <a:cubicBezTo>
                    <a:pt x="6478" y="6763"/>
                    <a:pt x="6549" y="6847"/>
                    <a:pt x="6585" y="6918"/>
                  </a:cubicBezTo>
                  <a:cubicBezTo>
                    <a:pt x="6609" y="7001"/>
                    <a:pt x="6597" y="7120"/>
                    <a:pt x="6490" y="7180"/>
                  </a:cubicBezTo>
                  <a:lnTo>
                    <a:pt x="6109" y="7430"/>
                  </a:lnTo>
                  <a:cubicBezTo>
                    <a:pt x="5954" y="7382"/>
                    <a:pt x="5859" y="7239"/>
                    <a:pt x="5859" y="7085"/>
                  </a:cubicBezTo>
                  <a:lnTo>
                    <a:pt x="5859" y="6763"/>
                  </a:lnTo>
                  <a:close/>
                  <a:moveTo>
                    <a:pt x="6371" y="6216"/>
                  </a:moveTo>
                  <a:cubicBezTo>
                    <a:pt x="6883" y="6216"/>
                    <a:pt x="7276" y="6620"/>
                    <a:pt x="7276" y="7132"/>
                  </a:cubicBezTo>
                  <a:cubicBezTo>
                    <a:pt x="7311" y="8156"/>
                    <a:pt x="6514" y="9025"/>
                    <a:pt x="5502" y="9097"/>
                  </a:cubicBezTo>
                  <a:lnTo>
                    <a:pt x="5502" y="8918"/>
                  </a:lnTo>
                  <a:cubicBezTo>
                    <a:pt x="5502" y="8823"/>
                    <a:pt x="5418" y="8752"/>
                    <a:pt x="5335" y="8752"/>
                  </a:cubicBezTo>
                  <a:cubicBezTo>
                    <a:pt x="5240" y="8752"/>
                    <a:pt x="5168" y="8823"/>
                    <a:pt x="5168" y="8918"/>
                  </a:cubicBezTo>
                  <a:lnTo>
                    <a:pt x="5168" y="9109"/>
                  </a:lnTo>
                  <a:lnTo>
                    <a:pt x="3716" y="9109"/>
                  </a:lnTo>
                  <a:lnTo>
                    <a:pt x="3716" y="8918"/>
                  </a:lnTo>
                  <a:cubicBezTo>
                    <a:pt x="3716" y="8823"/>
                    <a:pt x="3632" y="8752"/>
                    <a:pt x="3549" y="8752"/>
                  </a:cubicBezTo>
                  <a:cubicBezTo>
                    <a:pt x="3454" y="8752"/>
                    <a:pt x="3382" y="8823"/>
                    <a:pt x="3382" y="8918"/>
                  </a:cubicBezTo>
                  <a:lnTo>
                    <a:pt x="3382" y="9097"/>
                  </a:lnTo>
                  <a:cubicBezTo>
                    <a:pt x="2370" y="9002"/>
                    <a:pt x="1573" y="8156"/>
                    <a:pt x="1573" y="7132"/>
                  </a:cubicBezTo>
                  <a:cubicBezTo>
                    <a:pt x="1573" y="6620"/>
                    <a:pt x="1965" y="6227"/>
                    <a:pt x="2477" y="6227"/>
                  </a:cubicBezTo>
                  <a:lnTo>
                    <a:pt x="2906" y="6227"/>
                  </a:lnTo>
                  <a:cubicBezTo>
                    <a:pt x="2954" y="6251"/>
                    <a:pt x="3001" y="6287"/>
                    <a:pt x="3025" y="6311"/>
                  </a:cubicBezTo>
                  <a:lnTo>
                    <a:pt x="3025" y="6430"/>
                  </a:lnTo>
                  <a:lnTo>
                    <a:pt x="2525" y="6430"/>
                  </a:lnTo>
                  <a:cubicBezTo>
                    <a:pt x="2263" y="6430"/>
                    <a:pt x="2061" y="6585"/>
                    <a:pt x="1989" y="6835"/>
                  </a:cubicBezTo>
                  <a:cubicBezTo>
                    <a:pt x="1906" y="7085"/>
                    <a:pt x="2001" y="7323"/>
                    <a:pt x="2204" y="7454"/>
                  </a:cubicBezTo>
                  <a:lnTo>
                    <a:pt x="4037" y="8680"/>
                  </a:lnTo>
                  <a:cubicBezTo>
                    <a:pt x="4156" y="8752"/>
                    <a:pt x="4287" y="8799"/>
                    <a:pt x="4430" y="8799"/>
                  </a:cubicBezTo>
                  <a:cubicBezTo>
                    <a:pt x="4561" y="8799"/>
                    <a:pt x="4692" y="8752"/>
                    <a:pt x="4811" y="8680"/>
                  </a:cubicBezTo>
                  <a:lnTo>
                    <a:pt x="5228" y="8394"/>
                  </a:lnTo>
                  <a:cubicBezTo>
                    <a:pt x="5299" y="8347"/>
                    <a:pt x="5323" y="8252"/>
                    <a:pt x="5275" y="8168"/>
                  </a:cubicBezTo>
                  <a:cubicBezTo>
                    <a:pt x="5247" y="8125"/>
                    <a:pt x="5197" y="8104"/>
                    <a:pt x="5146" y="8104"/>
                  </a:cubicBezTo>
                  <a:cubicBezTo>
                    <a:pt x="5112" y="8104"/>
                    <a:pt x="5078" y="8113"/>
                    <a:pt x="5049" y="8132"/>
                  </a:cubicBezTo>
                  <a:lnTo>
                    <a:pt x="4632" y="8406"/>
                  </a:lnTo>
                  <a:cubicBezTo>
                    <a:pt x="4573" y="8454"/>
                    <a:pt x="4501" y="8478"/>
                    <a:pt x="4429" y="8478"/>
                  </a:cubicBezTo>
                  <a:cubicBezTo>
                    <a:pt x="4356" y="8478"/>
                    <a:pt x="4281" y="8454"/>
                    <a:pt x="4216" y="8406"/>
                  </a:cubicBezTo>
                  <a:lnTo>
                    <a:pt x="3073" y="7656"/>
                  </a:lnTo>
                  <a:cubicBezTo>
                    <a:pt x="3239" y="7513"/>
                    <a:pt x="3335" y="7323"/>
                    <a:pt x="3335" y="7097"/>
                  </a:cubicBezTo>
                  <a:lnTo>
                    <a:pt x="3335" y="6525"/>
                  </a:lnTo>
                  <a:cubicBezTo>
                    <a:pt x="3668" y="6680"/>
                    <a:pt x="4037" y="6775"/>
                    <a:pt x="4430" y="6775"/>
                  </a:cubicBezTo>
                  <a:cubicBezTo>
                    <a:pt x="4811" y="6775"/>
                    <a:pt x="5180" y="6680"/>
                    <a:pt x="5514" y="6525"/>
                  </a:cubicBezTo>
                  <a:lnTo>
                    <a:pt x="5514" y="7097"/>
                  </a:lnTo>
                  <a:cubicBezTo>
                    <a:pt x="5514" y="7323"/>
                    <a:pt x="5621" y="7513"/>
                    <a:pt x="5775" y="7656"/>
                  </a:cubicBezTo>
                  <a:lnTo>
                    <a:pt x="5668" y="7728"/>
                  </a:lnTo>
                  <a:cubicBezTo>
                    <a:pt x="5597" y="7775"/>
                    <a:pt x="5585" y="7871"/>
                    <a:pt x="5633" y="7954"/>
                  </a:cubicBezTo>
                  <a:cubicBezTo>
                    <a:pt x="5656" y="7990"/>
                    <a:pt x="5716" y="8025"/>
                    <a:pt x="5764" y="8025"/>
                  </a:cubicBezTo>
                  <a:cubicBezTo>
                    <a:pt x="5799" y="8025"/>
                    <a:pt x="5823" y="8001"/>
                    <a:pt x="5847" y="7990"/>
                  </a:cubicBezTo>
                  <a:lnTo>
                    <a:pt x="6645" y="7454"/>
                  </a:lnTo>
                  <a:cubicBezTo>
                    <a:pt x="6847" y="7323"/>
                    <a:pt x="6942" y="7073"/>
                    <a:pt x="6859" y="6835"/>
                  </a:cubicBezTo>
                  <a:cubicBezTo>
                    <a:pt x="6787" y="6597"/>
                    <a:pt x="6585" y="6430"/>
                    <a:pt x="6323" y="6430"/>
                  </a:cubicBezTo>
                  <a:lnTo>
                    <a:pt x="5823" y="6430"/>
                  </a:lnTo>
                  <a:lnTo>
                    <a:pt x="5823" y="6311"/>
                  </a:lnTo>
                  <a:cubicBezTo>
                    <a:pt x="5871" y="6287"/>
                    <a:pt x="5906" y="6251"/>
                    <a:pt x="5942" y="6216"/>
                  </a:cubicBezTo>
                  <a:close/>
                  <a:moveTo>
                    <a:pt x="3561" y="0"/>
                  </a:moveTo>
                  <a:cubicBezTo>
                    <a:pt x="2585" y="0"/>
                    <a:pt x="1787" y="786"/>
                    <a:pt x="1787" y="1775"/>
                  </a:cubicBezTo>
                  <a:lnTo>
                    <a:pt x="1787" y="3394"/>
                  </a:lnTo>
                  <a:cubicBezTo>
                    <a:pt x="1513" y="3441"/>
                    <a:pt x="1287" y="3668"/>
                    <a:pt x="1251" y="3930"/>
                  </a:cubicBezTo>
                  <a:cubicBezTo>
                    <a:pt x="1239" y="4108"/>
                    <a:pt x="1299" y="4275"/>
                    <a:pt x="1406" y="4406"/>
                  </a:cubicBezTo>
                  <a:cubicBezTo>
                    <a:pt x="1525" y="4537"/>
                    <a:pt x="1692" y="4608"/>
                    <a:pt x="1846" y="4608"/>
                  </a:cubicBezTo>
                  <a:lnTo>
                    <a:pt x="1989" y="4608"/>
                  </a:lnTo>
                  <a:cubicBezTo>
                    <a:pt x="2061" y="5108"/>
                    <a:pt x="2251" y="5537"/>
                    <a:pt x="2561" y="5894"/>
                  </a:cubicBezTo>
                  <a:lnTo>
                    <a:pt x="2489" y="5894"/>
                  </a:lnTo>
                  <a:cubicBezTo>
                    <a:pt x="1811" y="5894"/>
                    <a:pt x="1251" y="6442"/>
                    <a:pt x="1251" y="7132"/>
                  </a:cubicBezTo>
                  <a:cubicBezTo>
                    <a:pt x="1251" y="7382"/>
                    <a:pt x="1299" y="7620"/>
                    <a:pt x="1370" y="7859"/>
                  </a:cubicBezTo>
                  <a:lnTo>
                    <a:pt x="894" y="7990"/>
                  </a:lnTo>
                  <a:cubicBezTo>
                    <a:pt x="382" y="8144"/>
                    <a:pt x="1" y="8633"/>
                    <a:pt x="1" y="9180"/>
                  </a:cubicBezTo>
                  <a:lnTo>
                    <a:pt x="1" y="11061"/>
                  </a:lnTo>
                  <a:cubicBezTo>
                    <a:pt x="1" y="11145"/>
                    <a:pt x="84" y="11228"/>
                    <a:pt x="168" y="11228"/>
                  </a:cubicBezTo>
                  <a:cubicBezTo>
                    <a:pt x="263" y="11228"/>
                    <a:pt x="334" y="11145"/>
                    <a:pt x="334" y="11061"/>
                  </a:cubicBezTo>
                  <a:lnTo>
                    <a:pt x="334" y="9180"/>
                  </a:lnTo>
                  <a:cubicBezTo>
                    <a:pt x="334" y="8775"/>
                    <a:pt x="596" y="8418"/>
                    <a:pt x="989" y="8323"/>
                  </a:cubicBezTo>
                  <a:lnTo>
                    <a:pt x="1489" y="8168"/>
                  </a:lnTo>
                  <a:cubicBezTo>
                    <a:pt x="1846" y="8883"/>
                    <a:pt x="2561" y="9371"/>
                    <a:pt x="3394" y="9430"/>
                  </a:cubicBezTo>
                  <a:lnTo>
                    <a:pt x="3394" y="11061"/>
                  </a:lnTo>
                  <a:cubicBezTo>
                    <a:pt x="3394" y="11145"/>
                    <a:pt x="3478" y="11216"/>
                    <a:pt x="3561" y="11216"/>
                  </a:cubicBezTo>
                  <a:cubicBezTo>
                    <a:pt x="3656" y="11216"/>
                    <a:pt x="3728" y="11145"/>
                    <a:pt x="3728" y="11061"/>
                  </a:cubicBezTo>
                  <a:lnTo>
                    <a:pt x="3728" y="9430"/>
                  </a:lnTo>
                  <a:lnTo>
                    <a:pt x="5180" y="9430"/>
                  </a:lnTo>
                  <a:lnTo>
                    <a:pt x="5180" y="11061"/>
                  </a:lnTo>
                  <a:cubicBezTo>
                    <a:pt x="5180" y="11145"/>
                    <a:pt x="5263" y="11216"/>
                    <a:pt x="5347" y="11216"/>
                  </a:cubicBezTo>
                  <a:cubicBezTo>
                    <a:pt x="5430" y="11216"/>
                    <a:pt x="5514" y="11145"/>
                    <a:pt x="5514" y="11061"/>
                  </a:cubicBezTo>
                  <a:lnTo>
                    <a:pt x="5514" y="9430"/>
                  </a:lnTo>
                  <a:cubicBezTo>
                    <a:pt x="6347" y="9371"/>
                    <a:pt x="7061" y="8871"/>
                    <a:pt x="7419" y="8168"/>
                  </a:cubicBezTo>
                  <a:lnTo>
                    <a:pt x="7919" y="8323"/>
                  </a:lnTo>
                  <a:cubicBezTo>
                    <a:pt x="8311" y="8442"/>
                    <a:pt x="8573" y="8799"/>
                    <a:pt x="8573" y="9180"/>
                  </a:cubicBezTo>
                  <a:lnTo>
                    <a:pt x="8573" y="11061"/>
                  </a:lnTo>
                  <a:cubicBezTo>
                    <a:pt x="8573" y="11145"/>
                    <a:pt x="8657" y="11228"/>
                    <a:pt x="8740" y="11228"/>
                  </a:cubicBezTo>
                  <a:cubicBezTo>
                    <a:pt x="8823" y="11228"/>
                    <a:pt x="8907" y="11145"/>
                    <a:pt x="8907" y="11061"/>
                  </a:cubicBezTo>
                  <a:lnTo>
                    <a:pt x="8907" y="9180"/>
                  </a:lnTo>
                  <a:cubicBezTo>
                    <a:pt x="8895" y="8633"/>
                    <a:pt x="8514" y="8144"/>
                    <a:pt x="8002" y="7990"/>
                  </a:cubicBezTo>
                  <a:lnTo>
                    <a:pt x="7526" y="7859"/>
                  </a:lnTo>
                  <a:cubicBezTo>
                    <a:pt x="7597" y="7632"/>
                    <a:pt x="7645" y="7382"/>
                    <a:pt x="7645" y="7132"/>
                  </a:cubicBezTo>
                  <a:cubicBezTo>
                    <a:pt x="7645" y="6442"/>
                    <a:pt x="7085" y="5894"/>
                    <a:pt x="6406" y="5894"/>
                  </a:cubicBezTo>
                  <a:lnTo>
                    <a:pt x="6311" y="5894"/>
                  </a:lnTo>
                  <a:cubicBezTo>
                    <a:pt x="6609" y="5537"/>
                    <a:pt x="6823" y="5108"/>
                    <a:pt x="6895" y="4620"/>
                  </a:cubicBezTo>
                  <a:lnTo>
                    <a:pt x="7002" y="4620"/>
                  </a:lnTo>
                  <a:cubicBezTo>
                    <a:pt x="7323" y="4620"/>
                    <a:pt x="7597" y="4382"/>
                    <a:pt x="7645" y="4061"/>
                  </a:cubicBezTo>
                  <a:cubicBezTo>
                    <a:pt x="7657" y="3882"/>
                    <a:pt x="7597" y="3727"/>
                    <a:pt x="7490" y="3584"/>
                  </a:cubicBezTo>
                  <a:cubicBezTo>
                    <a:pt x="7383" y="3489"/>
                    <a:pt x="7252" y="3406"/>
                    <a:pt x="7121" y="3394"/>
                  </a:cubicBezTo>
                  <a:lnTo>
                    <a:pt x="7121" y="1429"/>
                  </a:lnTo>
                  <a:cubicBezTo>
                    <a:pt x="7442" y="1108"/>
                    <a:pt x="7657" y="655"/>
                    <a:pt x="7657" y="167"/>
                  </a:cubicBezTo>
                  <a:cubicBezTo>
                    <a:pt x="7657" y="72"/>
                    <a:pt x="7585" y="0"/>
                    <a:pt x="749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68" name="Google Shape;468;p24"/>
            <p:cNvSpPr/>
            <p:nvPr/>
          </p:nvSpPr>
          <p:spPr>
            <a:xfrm>
              <a:off x="7239726" y="1594081"/>
              <a:ext cx="22651" cy="12165"/>
            </a:xfrm>
            <a:custGeom>
              <a:rect b="b" l="l" r="r" t="t"/>
              <a:pathLst>
                <a:path extrusionOk="0" h="384" w="715">
                  <a:moveTo>
                    <a:pt x="524" y="1"/>
                  </a:moveTo>
                  <a:cubicBezTo>
                    <a:pt x="517" y="1"/>
                    <a:pt x="508" y="1"/>
                    <a:pt x="500" y="2"/>
                  </a:cubicBezTo>
                  <a:lnTo>
                    <a:pt x="143" y="62"/>
                  </a:lnTo>
                  <a:cubicBezTo>
                    <a:pt x="60" y="74"/>
                    <a:pt x="0" y="169"/>
                    <a:pt x="12" y="252"/>
                  </a:cubicBezTo>
                  <a:cubicBezTo>
                    <a:pt x="24" y="324"/>
                    <a:pt x="95" y="383"/>
                    <a:pt x="179" y="383"/>
                  </a:cubicBezTo>
                  <a:lnTo>
                    <a:pt x="203" y="383"/>
                  </a:lnTo>
                  <a:lnTo>
                    <a:pt x="560" y="324"/>
                  </a:lnTo>
                  <a:cubicBezTo>
                    <a:pt x="655" y="312"/>
                    <a:pt x="715" y="228"/>
                    <a:pt x="703" y="133"/>
                  </a:cubicBezTo>
                  <a:cubicBezTo>
                    <a:pt x="681" y="57"/>
                    <a:pt x="609" y="1"/>
                    <a:pt x="52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69" name="Google Shape;469;p24"/>
            <p:cNvSpPr/>
            <p:nvPr/>
          </p:nvSpPr>
          <p:spPr>
            <a:xfrm>
              <a:off x="7307616" y="1594462"/>
              <a:ext cx="22651" cy="12514"/>
            </a:xfrm>
            <a:custGeom>
              <a:rect b="b" l="l" r="r" t="t"/>
              <a:pathLst>
                <a:path extrusionOk="0" h="395" w="715">
                  <a:moveTo>
                    <a:pt x="181" y="1"/>
                  </a:moveTo>
                  <a:cubicBezTo>
                    <a:pt x="104" y="1"/>
                    <a:pt x="23" y="57"/>
                    <a:pt x="12" y="133"/>
                  </a:cubicBezTo>
                  <a:cubicBezTo>
                    <a:pt x="0" y="228"/>
                    <a:pt x="60" y="312"/>
                    <a:pt x="143" y="335"/>
                  </a:cubicBezTo>
                  <a:lnTo>
                    <a:pt x="500" y="395"/>
                  </a:lnTo>
                  <a:lnTo>
                    <a:pt x="536" y="395"/>
                  </a:lnTo>
                  <a:cubicBezTo>
                    <a:pt x="608" y="395"/>
                    <a:pt x="679" y="335"/>
                    <a:pt x="703" y="252"/>
                  </a:cubicBezTo>
                  <a:cubicBezTo>
                    <a:pt x="715" y="169"/>
                    <a:pt x="655" y="73"/>
                    <a:pt x="560" y="62"/>
                  </a:cubicBezTo>
                  <a:lnTo>
                    <a:pt x="203" y="2"/>
                  </a:lnTo>
                  <a:cubicBezTo>
                    <a:pt x="196" y="1"/>
                    <a:pt x="188" y="1"/>
                    <a:pt x="18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grpSp>
        <p:nvGrpSpPr>
          <p:cNvPr id="470" name="Google Shape;470;p24"/>
          <p:cNvGrpSpPr/>
          <p:nvPr/>
        </p:nvGrpSpPr>
        <p:grpSpPr>
          <a:xfrm>
            <a:off x="2985876" y="1617026"/>
            <a:ext cx="810830" cy="960465"/>
            <a:chOff x="4899999" y="2882095"/>
            <a:chExt cx="271244" cy="346801"/>
          </a:xfrm>
        </p:grpSpPr>
        <p:sp>
          <p:nvSpPr>
            <p:cNvPr id="471" name="Google Shape;471;p24"/>
            <p:cNvSpPr/>
            <p:nvPr/>
          </p:nvSpPr>
          <p:spPr>
            <a:xfrm>
              <a:off x="4899999" y="2882095"/>
              <a:ext cx="271244" cy="346801"/>
            </a:xfrm>
            <a:custGeom>
              <a:rect b="b" l="l" r="r" t="t"/>
              <a:pathLst>
                <a:path extrusionOk="0" h="10947" w="8562">
                  <a:moveTo>
                    <a:pt x="6609" y="1719"/>
                  </a:moveTo>
                  <a:cubicBezTo>
                    <a:pt x="6823" y="1803"/>
                    <a:pt x="6954" y="2041"/>
                    <a:pt x="6906" y="2279"/>
                  </a:cubicBezTo>
                  <a:lnTo>
                    <a:pt x="6716" y="3398"/>
                  </a:lnTo>
                  <a:lnTo>
                    <a:pt x="6502" y="3398"/>
                  </a:lnTo>
                  <a:cubicBezTo>
                    <a:pt x="6406" y="3398"/>
                    <a:pt x="6323" y="3327"/>
                    <a:pt x="6323" y="3220"/>
                  </a:cubicBezTo>
                  <a:lnTo>
                    <a:pt x="6323" y="1969"/>
                  </a:lnTo>
                  <a:cubicBezTo>
                    <a:pt x="6454" y="1910"/>
                    <a:pt x="6537" y="1815"/>
                    <a:pt x="6609" y="1719"/>
                  </a:cubicBezTo>
                  <a:close/>
                  <a:moveTo>
                    <a:pt x="2287" y="1684"/>
                  </a:moveTo>
                  <a:cubicBezTo>
                    <a:pt x="2287" y="1743"/>
                    <a:pt x="2263" y="1803"/>
                    <a:pt x="2263" y="1862"/>
                  </a:cubicBezTo>
                  <a:lnTo>
                    <a:pt x="2263" y="3231"/>
                  </a:lnTo>
                  <a:cubicBezTo>
                    <a:pt x="2263" y="3339"/>
                    <a:pt x="2191" y="3410"/>
                    <a:pt x="2084" y="3410"/>
                  </a:cubicBezTo>
                  <a:lnTo>
                    <a:pt x="1882" y="3410"/>
                  </a:lnTo>
                  <a:lnTo>
                    <a:pt x="1691" y="2291"/>
                  </a:lnTo>
                  <a:cubicBezTo>
                    <a:pt x="1656" y="2136"/>
                    <a:pt x="1703" y="1981"/>
                    <a:pt x="1810" y="1862"/>
                  </a:cubicBezTo>
                  <a:cubicBezTo>
                    <a:pt x="1906" y="1743"/>
                    <a:pt x="2037" y="1684"/>
                    <a:pt x="2203" y="1684"/>
                  </a:cubicBezTo>
                  <a:close/>
                  <a:moveTo>
                    <a:pt x="6454" y="386"/>
                  </a:moveTo>
                  <a:lnTo>
                    <a:pt x="6454" y="386"/>
                  </a:lnTo>
                  <a:cubicBezTo>
                    <a:pt x="6597" y="815"/>
                    <a:pt x="6573" y="1207"/>
                    <a:pt x="6394" y="1469"/>
                  </a:cubicBezTo>
                  <a:cubicBezTo>
                    <a:pt x="6228" y="1707"/>
                    <a:pt x="5954" y="1862"/>
                    <a:pt x="5680" y="1862"/>
                  </a:cubicBezTo>
                  <a:lnTo>
                    <a:pt x="3120" y="1862"/>
                  </a:lnTo>
                  <a:cubicBezTo>
                    <a:pt x="3025" y="1862"/>
                    <a:pt x="2953" y="1934"/>
                    <a:pt x="2953" y="2029"/>
                  </a:cubicBezTo>
                  <a:cubicBezTo>
                    <a:pt x="2953" y="2112"/>
                    <a:pt x="3025" y="2184"/>
                    <a:pt x="3120" y="2184"/>
                  </a:cubicBezTo>
                  <a:lnTo>
                    <a:pt x="5680" y="2184"/>
                  </a:lnTo>
                  <a:cubicBezTo>
                    <a:pt x="5799" y="2184"/>
                    <a:pt x="5918" y="2172"/>
                    <a:pt x="6037" y="2136"/>
                  </a:cubicBezTo>
                  <a:lnTo>
                    <a:pt x="6037" y="3220"/>
                  </a:lnTo>
                  <a:cubicBezTo>
                    <a:pt x="6037" y="3493"/>
                    <a:pt x="6252" y="3720"/>
                    <a:pt x="6537" y="3720"/>
                  </a:cubicBezTo>
                  <a:lnTo>
                    <a:pt x="6787" y="3720"/>
                  </a:lnTo>
                  <a:cubicBezTo>
                    <a:pt x="6871" y="3720"/>
                    <a:pt x="6942" y="3755"/>
                    <a:pt x="6990" y="3815"/>
                  </a:cubicBezTo>
                  <a:cubicBezTo>
                    <a:pt x="7025" y="3874"/>
                    <a:pt x="7061" y="3946"/>
                    <a:pt x="7061" y="4017"/>
                  </a:cubicBezTo>
                  <a:cubicBezTo>
                    <a:pt x="7049" y="4148"/>
                    <a:pt x="6930" y="4255"/>
                    <a:pt x="6763" y="4255"/>
                  </a:cubicBezTo>
                  <a:lnTo>
                    <a:pt x="6692" y="4255"/>
                  </a:lnTo>
                  <a:lnTo>
                    <a:pt x="6692" y="4244"/>
                  </a:lnTo>
                  <a:cubicBezTo>
                    <a:pt x="6692" y="4148"/>
                    <a:pt x="6609" y="4077"/>
                    <a:pt x="6525" y="4077"/>
                  </a:cubicBezTo>
                  <a:cubicBezTo>
                    <a:pt x="6430" y="4077"/>
                    <a:pt x="6359" y="4148"/>
                    <a:pt x="6359" y="4244"/>
                  </a:cubicBezTo>
                  <a:cubicBezTo>
                    <a:pt x="6359" y="5375"/>
                    <a:pt x="5442" y="6315"/>
                    <a:pt x="4287" y="6315"/>
                  </a:cubicBezTo>
                  <a:cubicBezTo>
                    <a:pt x="3180" y="6315"/>
                    <a:pt x="2239" y="5387"/>
                    <a:pt x="2239" y="4244"/>
                  </a:cubicBezTo>
                  <a:cubicBezTo>
                    <a:pt x="2239" y="4160"/>
                    <a:pt x="2168" y="4077"/>
                    <a:pt x="2072" y="4077"/>
                  </a:cubicBezTo>
                  <a:cubicBezTo>
                    <a:pt x="1989" y="4077"/>
                    <a:pt x="1906" y="4160"/>
                    <a:pt x="1906" y="4244"/>
                  </a:cubicBezTo>
                  <a:lnTo>
                    <a:pt x="1906" y="4255"/>
                  </a:lnTo>
                  <a:lnTo>
                    <a:pt x="1822" y="4255"/>
                  </a:lnTo>
                  <a:cubicBezTo>
                    <a:pt x="1751" y="4255"/>
                    <a:pt x="1668" y="4232"/>
                    <a:pt x="1632" y="4172"/>
                  </a:cubicBezTo>
                  <a:cubicBezTo>
                    <a:pt x="1584" y="4113"/>
                    <a:pt x="1549" y="4041"/>
                    <a:pt x="1549" y="3958"/>
                  </a:cubicBezTo>
                  <a:cubicBezTo>
                    <a:pt x="1572" y="3827"/>
                    <a:pt x="1691" y="3720"/>
                    <a:pt x="1846" y="3720"/>
                  </a:cubicBezTo>
                  <a:lnTo>
                    <a:pt x="2084" y="3720"/>
                  </a:lnTo>
                  <a:cubicBezTo>
                    <a:pt x="2370" y="3720"/>
                    <a:pt x="2596" y="3505"/>
                    <a:pt x="2596" y="3220"/>
                  </a:cubicBezTo>
                  <a:lnTo>
                    <a:pt x="2596" y="1850"/>
                  </a:lnTo>
                  <a:cubicBezTo>
                    <a:pt x="2596" y="1184"/>
                    <a:pt x="3132" y="648"/>
                    <a:pt x="3799" y="648"/>
                  </a:cubicBezTo>
                  <a:lnTo>
                    <a:pt x="5335" y="648"/>
                  </a:lnTo>
                  <a:cubicBezTo>
                    <a:pt x="5894" y="648"/>
                    <a:pt x="6252" y="493"/>
                    <a:pt x="6454" y="386"/>
                  </a:cubicBezTo>
                  <a:close/>
                  <a:moveTo>
                    <a:pt x="5347" y="6387"/>
                  </a:moveTo>
                  <a:lnTo>
                    <a:pt x="5347" y="6911"/>
                  </a:lnTo>
                  <a:lnTo>
                    <a:pt x="4299" y="7494"/>
                  </a:lnTo>
                  <a:lnTo>
                    <a:pt x="3263" y="6911"/>
                  </a:lnTo>
                  <a:lnTo>
                    <a:pt x="3263" y="6387"/>
                  </a:lnTo>
                  <a:cubicBezTo>
                    <a:pt x="3573" y="6541"/>
                    <a:pt x="3930" y="6625"/>
                    <a:pt x="4299" y="6625"/>
                  </a:cubicBezTo>
                  <a:cubicBezTo>
                    <a:pt x="4680" y="6625"/>
                    <a:pt x="5037" y="6541"/>
                    <a:pt x="5347" y="6387"/>
                  </a:cubicBezTo>
                  <a:close/>
                  <a:moveTo>
                    <a:pt x="2846" y="7041"/>
                  </a:moveTo>
                  <a:lnTo>
                    <a:pt x="4073" y="7708"/>
                  </a:lnTo>
                  <a:lnTo>
                    <a:pt x="3704" y="8149"/>
                  </a:lnTo>
                  <a:cubicBezTo>
                    <a:pt x="3680" y="8184"/>
                    <a:pt x="3632" y="8208"/>
                    <a:pt x="3596" y="8220"/>
                  </a:cubicBezTo>
                  <a:cubicBezTo>
                    <a:pt x="3549" y="8220"/>
                    <a:pt x="3489" y="8208"/>
                    <a:pt x="3454" y="8173"/>
                  </a:cubicBezTo>
                  <a:lnTo>
                    <a:pt x="2620" y="7458"/>
                  </a:lnTo>
                  <a:lnTo>
                    <a:pt x="2834" y="7041"/>
                  </a:lnTo>
                  <a:close/>
                  <a:moveTo>
                    <a:pt x="5787" y="7041"/>
                  </a:moveTo>
                  <a:lnTo>
                    <a:pt x="6001" y="7458"/>
                  </a:lnTo>
                  <a:lnTo>
                    <a:pt x="5156" y="8173"/>
                  </a:lnTo>
                  <a:cubicBezTo>
                    <a:pt x="5109" y="8208"/>
                    <a:pt x="5061" y="8220"/>
                    <a:pt x="5013" y="8220"/>
                  </a:cubicBezTo>
                  <a:cubicBezTo>
                    <a:pt x="4978" y="8220"/>
                    <a:pt x="4930" y="8184"/>
                    <a:pt x="4894" y="8149"/>
                  </a:cubicBezTo>
                  <a:lnTo>
                    <a:pt x="4561" y="7708"/>
                  </a:lnTo>
                  <a:lnTo>
                    <a:pt x="5775" y="7041"/>
                  </a:lnTo>
                  <a:close/>
                  <a:moveTo>
                    <a:pt x="6497" y="1"/>
                  </a:moveTo>
                  <a:cubicBezTo>
                    <a:pt x="6455" y="1"/>
                    <a:pt x="6419" y="16"/>
                    <a:pt x="6382" y="53"/>
                  </a:cubicBezTo>
                  <a:cubicBezTo>
                    <a:pt x="6382" y="53"/>
                    <a:pt x="6073" y="350"/>
                    <a:pt x="5299" y="350"/>
                  </a:cubicBezTo>
                  <a:lnTo>
                    <a:pt x="3763" y="350"/>
                  </a:lnTo>
                  <a:cubicBezTo>
                    <a:pt x="3096" y="350"/>
                    <a:pt x="2537" y="779"/>
                    <a:pt x="2322" y="1374"/>
                  </a:cubicBezTo>
                  <a:lnTo>
                    <a:pt x="2180" y="1374"/>
                  </a:lnTo>
                  <a:cubicBezTo>
                    <a:pt x="1918" y="1374"/>
                    <a:pt x="1703" y="1481"/>
                    <a:pt x="1537" y="1672"/>
                  </a:cubicBezTo>
                  <a:cubicBezTo>
                    <a:pt x="1370" y="1862"/>
                    <a:pt x="1310" y="2112"/>
                    <a:pt x="1346" y="2350"/>
                  </a:cubicBezTo>
                  <a:lnTo>
                    <a:pt x="1537" y="3505"/>
                  </a:lnTo>
                  <a:cubicBezTo>
                    <a:pt x="1358" y="3589"/>
                    <a:pt x="1239" y="3755"/>
                    <a:pt x="1203" y="3958"/>
                  </a:cubicBezTo>
                  <a:cubicBezTo>
                    <a:pt x="1191" y="4124"/>
                    <a:pt x="1251" y="4291"/>
                    <a:pt x="1358" y="4422"/>
                  </a:cubicBezTo>
                  <a:cubicBezTo>
                    <a:pt x="1465" y="4541"/>
                    <a:pt x="1620" y="4613"/>
                    <a:pt x="1787" y="4613"/>
                  </a:cubicBezTo>
                  <a:lnTo>
                    <a:pt x="1906" y="4613"/>
                  </a:lnTo>
                  <a:cubicBezTo>
                    <a:pt x="2001" y="5291"/>
                    <a:pt x="2382" y="5863"/>
                    <a:pt x="2906" y="6244"/>
                  </a:cubicBezTo>
                  <a:lnTo>
                    <a:pt x="2906" y="6780"/>
                  </a:lnTo>
                  <a:cubicBezTo>
                    <a:pt x="2876" y="6762"/>
                    <a:pt x="2843" y="6753"/>
                    <a:pt x="2808" y="6753"/>
                  </a:cubicBezTo>
                  <a:cubicBezTo>
                    <a:pt x="2772" y="6753"/>
                    <a:pt x="2733" y="6762"/>
                    <a:pt x="2692" y="6780"/>
                  </a:cubicBezTo>
                  <a:cubicBezTo>
                    <a:pt x="2608" y="6803"/>
                    <a:pt x="2537" y="6863"/>
                    <a:pt x="2501" y="6934"/>
                  </a:cubicBezTo>
                  <a:lnTo>
                    <a:pt x="2251" y="7434"/>
                  </a:lnTo>
                  <a:lnTo>
                    <a:pt x="846" y="7851"/>
                  </a:lnTo>
                  <a:cubicBezTo>
                    <a:pt x="346" y="7994"/>
                    <a:pt x="1" y="8458"/>
                    <a:pt x="1" y="8982"/>
                  </a:cubicBezTo>
                  <a:lnTo>
                    <a:pt x="1" y="10780"/>
                  </a:lnTo>
                  <a:cubicBezTo>
                    <a:pt x="1" y="10863"/>
                    <a:pt x="72" y="10947"/>
                    <a:pt x="167" y="10947"/>
                  </a:cubicBezTo>
                  <a:cubicBezTo>
                    <a:pt x="251" y="10947"/>
                    <a:pt x="334" y="10863"/>
                    <a:pt x="334" y="10780"/>
                  </a:cubicBezTo>
                  <a:lnTo>
                    <a:pt x="334" y="8982"/>
                  </a:lnTo>
                  <a:cubicBezTo>
                    <a:pt x="334" y="8589"/>
                    <a:pt x="584" y="8244"/>
                    <a:pt x="953" y="8149"/>
                  </a:cubicBezTo>
                  <a:lnTo>
                    <a:pt x="1549" y="7958"/>
                  </a:lnTo>
                  <a:lnTo>
                    <a:pt x="1549" y="10756"/>
                  </a:lnTo>
                  <a:cubicBezTo>
                    <a:pt x="1549" y="10851"/>
                    <a:pt x="1620" y="10923"/>
                    <a:pt x="1715" y="10923"/>
                  </a:cubicBezTo>
                  <a:cubicBezTo>
                    <a:pt x="1799" y="10923"/>
                    <a:pt x="1882" y="10851"/>
                    <a:pt x="1882" y="10756"/>
                  </a:cubicBezTo>
                  <a:lnTo>
                    <a:pt x="1882" y="7863"/>
                  </a:lnTo>
                  <a:lnTo>
                    <a:pt x="2239" y="7756"/>
                  </a:lnTo>
                  <a:lnTo>
                    <a:pt x="2239" y="10756"/>
                  </a:lnTo>
                  <a:cubicBezTo>
                    <a:pt x="2239" y="10851"/>
                    <a:pt x="2311" y="10923"/>
                    <a:pt x="2394" y="10923"/>
                  </a:cubicBezTo>
                  <a:cubicBezTo>
                    <a:pt x="2489" y="10923"/>
                    <a:pt x="2561" y="10851"/>
                    <a:pt x="2561" y="10756"/>
                  </a:cubicBezTo>
                  <a:lnTo>
                    <a:pt x="2561" y="7863"/>
                  </a:lnTo>
                  <a:lnTo>
                    <a:pt x="3227" y="8423"/>
                  </a:lnTo>
                  <a:cubicBezTo>
                    <a:pt x="3323" y="8494"/>
                    <a:pt x="3442" y="8542"/>
                    <a:pt x="3561" y="8542"/>
                  </a:cubicBezTo>
                  <a:lnTo>
                    <a:pt x="3608" y="8542"/>
                  </a:lnTo>
                  <a:cubicBezTo>
                    <a:pt x="3739" y="8530"/>
                    <a:pt x="3858" y="8470"/>
                    <a:pt x="3942" y="8351"/>
                  </a:cubicBezTo>
                  <a:lnTo>
                    <a:pt x="4287" y="7934"/>
                  </a:lnTo>
                  <a:lnTo>
                    <a:pt x="4632" y="8351"/>
                  </a:lnTo>
                  <a:cubicBezTo>
                    <a:pt x="4716" y="8458"/>
                    <a:pt x="4835" y="8530"/>
                    <a:pt x="4978" y="8542"/>
                  </a:cubicBezTo>
                  <a:lnTo>
                    <a:pt x="5013" y="8542"/>
                  </a:lnTo>
                  <a:cubicBezTo>
                    <a:pt x="5132" y="8542"/>
                    <a:pt x="5251" y="8494"/>
                    <a:pt x="5347" y="8423"/>
                  </a:cubicBezTo>
                  <a:lnTo>
                    <a:pt x="6180" y="7708"/>
                  </a:lnTo>
                  <a:lnTo>
                    <a:pt x="6680" y="7863"/>
                  </a:lnTo>
                  <a:lnTo>
                    <a:pt x="6680" y="10756"/>
                  </a:lnTo>
                  <a:cubicBezTo>
                    <a:pt x="6680" y="10851"/>
                    <a:pt x="6763" y="10923"/>
                    <a:pt x="6847" y="10923"/>
                  </a:cubicBezTo>
                  <a:cubicBezTo>
                    <a:pt x="6942" y="10923"/>
                    <a:pt x="7014" y="10851"/>
                    <a:pt x="7014" y="10756"/>
                  </a:cubicBezTo>
                  <a:lnTo>
                    <a:pt x="7014" y="7958"/>
                  </a:lnTo>
                  <a:lnTo>
                    <a:pt x="7609" y="8149"/>
                  </a:lnTo>
                  <a:cubicBezTo>
                    <a:pt x="7978" y="8244"/>
                    <a:pt x="8228" y="8589"/>
                    <a:pt x="8228" y="8982"/>
                  </a:cubicBezTo>
                  <a:lnTo>
                    <a:pt x="8228" y="10780"/>
                  </a:lnTo>
                  <a:cubicBezTo>
                    <a:pt x="8228" y="10863"/>
                    <a:pt x="8311" y="10947"/>
                    <a:pt x="8395" y="10947"/>
                  </a:cubicBezTo>
                  <a:cubicBezTo>
                    <a:pt x="8490" y="10947"/>
                    <a:pt x="8561" y="10863"/>
                    <a:pt x="8561" y="10780"/>
                  </a:cubicBezTo>
                  <a:lnTo>
                    <a:pt x="8561" y="8982"/>
                  </a:lnTo>
                  <a:cubicBezTo>
                    <a:pt x="8561" y="8423"/>
                    <a:pt x="8216" y="7970"/>
                    <a:pt x="7716" y="7815"/>
                  </a:cubicBezTo>
                  <a:lnTo>
                    <a:pt x="6311" y="7399"/>
                  </a:lnTo>
                  <a:lnTo>
                    <a:pt x="6061" y="6911"/>
                  </a:lnTo>
                  <a:cubicBezTo>
                    <a:pt x="6013" y="6839"/>
                    <a:pt x="5942" y="6756"/>
                    <a:pt x="5871" y="6744"/>
                  </a:cubicBezTo>
                  <a:cubicBezTo>
                    <a:pt x="5829" y="6738"/>
                    <a:pt x="5793" y="6735"/>
                    <a:pt x="5759" y="6735"/>
                  </a:cubicBezTo>
                  <a:cubicBezTo>
                    <a:pt x="5725" y="6735"/>
                    <a:pt x="5692" y="6738"/>
                    <a:pt x="5656" y="6744"/>
                  </a:cubicBezTo>
                  <a:lnTo>
                    <a:pt x="5656" y="6208"/>
                  </a:lnTo>
                  <a:cubicBezTo>
                    <a:pt x="6192" y="5839"/>
                    <a:pt x="6561" y="5256"/>
                    <a:pt x="6656" y="4589"/>
                  </a:cubicBezTo>
                  <a:lnTo>
                    <a:pt x="6740" y="4589"/>
                  </a:lnTo>
                  <a:cubicBezTo>
                    <a:pt x="7061" y="4589"/>
                    <a:pt x="7323" y="4351"/>
                    <a:pt x="7359" y="4065"/>
                  </a:cubicBezTo>
                  <a:cubicBezTo>
                    <a:pt x="7371" y="3898"/>
                    <a:pt x="7311" y="3743"/>
                    <a:pt x="7204" y="3601"/>
                  </a:cubicBezTo>
                  <a:cubicBezTo>
                    <a:pt x="7156" y="3541"/>
                    <a:pt x="7097" y="3505"/>
                    <a:pt x="7025" y="3470"/>
                  </a:cubicBezTo>
                  <a:lnTo>
                    <a:pt x="7216" y="2339"/>
                  </a:lnTo>
                  <a:cubicBezTo>
                    <a:pt x="7275" y="1969"/>
                    <a:pt x="7085" y="1600"/>
                    <a:pt x="6763" y="1446"/>
                  </a:cubicBezTo>
                  <a:cubicBezTo>
                    <a:pt x="6906" y="1065"/>
                    <a:pt x="6883" y="600"/>
                    <a:pt x="6656" y="88"/>
                  </a:cubicBezTo>
                  <a:cubicBezTo>
                    <a:pt x="6644" y="53"/>
                    <a:pt x="6597" y="5"/>
                    <a:pt x="6537" y="5"/>
                  </a:cubicBezTo>
                  <a:cubicBezTo>
                    <a:pt x="6523" y="2"/>
                    <a:pt x="6510" y="1"/>
                    <a:pt x="649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72" name="Google Shape;472;p24"/>
            <p:cNvSpPr/>
            <p:nvPr/>
          </p:nvSpPr>
          <p:spPr>
            <a:xfrm>
              <a:off x="5090491" y="3141364"/>
              <a:ext cx="10581" cy="86391"/>
            </a:xfrm>
            <a:custGeom>
              <a:rect b="b" l="l" r="r" t="t"/>
              <a:pathLst>
                <a:path extrusionOk="0" h="2727" w="334">
                  <a:moveTo>
                    <a:pt x="167" y="0"/>
                  </a:moveTo>
                  <a:cubicBezTo>
                    <a:pt x="84" y="0"/>
                    <a:pt x="0" y="84"/>
                    <a:pt x="0" y="167"/>
                  </a:cubicBezTo>
                  <a:lnTo>
                    <a:pt x="0" y="2560"/>
                  </a:lnTo>
                  <a:cubicBezTo>
                    <a:pt x="0" y="2656"/>
                    <a:pt x="84" y="2727"/>
                    <a:pt x="167" y="2727"/>
                  </a:cubicBezTo>
                  <a:cubicBezTo>
                    <a:pt x="262" y="2727"/>
                    <a:pt x="334" y="2656"/>
                    <a:pt x="334" y="2560"/>
                  </a:cubicBezTo>
                  <a:lnTo>
                    <a:pt x="334" y="167"/>
                  </a:lnTo>
                  <a:cubicBezTo>
                    <a:pt x="334" y="84"/>
                    <a:pt x="262" y="0"/>
                    <a:pt x="16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73" name="Google Shape;473;p24"/>
            <p:cNvSpPr/>
            <p:nvPr/>
          </p:nvSpPr>
          <p:spPr>
            <a:xfrm>
              <a:off x="5031281" y="3152294"/>
              <a:ext cx="10201" cy="10613"/>
            </a:xfrm>
            <a:custGeom>
              <a:rect b="b" l="l" r="r" t="t"/>
              <a:pathLst>
                <a:path extrusionOk="0" h="335" w="322">
                  <a:moveTo>
                    <a:pt x="155" y="1"/>
                  </a:moveTo>
                  <a:cubicBezTo>
                    <a:pt x="72" y="1"/>
                    <a:pt x="0" y="72"/>
                    <a:pt x="0" y="167"/>
                  </a:cubicBezTo>
                  <a:cubicBezTo>
                    <a:pt x="0" y="251"/>
                    <a:pt x="72" y="334"/>
                    <a:pt x="155" y="334"/>
                  </a:cubicBezTo>
                  <a:cubicBezTo>
                    <a:pt x="250" y="334"/>
                    <a:pt x="322" y="251"/>
                    <a:pt x="322" y="167"/>
                  </a:cubicBezTo>
                  <a:cubicBezTo>
                    <a:pt x="322" y="72"/>
                    <a:pt x="250" y="1"/>
                    <a:pt x="15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74" name="Google Shape;474;p24"/>
            <p:cNvSpPr/>
            <p:nvPr/>
          </p:nvSpPr>
          <p:spPr>
            <a:xfrm>
              <a:off x="5031281" y="3217555"/>
              <a:ext cx="10201" cy="10201"/>
            </a:xfrm>
            <a:custGeom>
              <a:rect b="b" l="l" r="r" t="t"/>
              <a:pathLst>
                <a:path extrusionOk="0" h="322" w="322">
                  <a:moveTo>
                    <a:pt x="155" y="1"/>
                  </a:moveTo>
                  <a:cubicBezTo>
                    <a:pt x="72" y="1"/>
                    <a:pt x="0" y="72"/>
                    <a:pt x="0" y="155"/>
                  </a:cubicBezTo>
                  <a:cubicBezTo>
                    <a:pt x="0" y="251"/>
                    <a:pt x="72" y="322"/>
                    <a:pt x="155" y="322"/>
                  </a:cubicBezTo>
                  <a:cubicBezTo>
                    <a:pt x="250" y="322"/>
                    <a:pt x="322" y="251"/>
                    <a:pt x="322" y="155"/>
                  </a:cubicBezTo>
                  <a:cubicBezTo>
                    <a:pt x="322" y="72"/>
                    <a:pt x="250" y="1"/>
                    <a:pt x="15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75" name="Google Shape;475;p24"/>
            <p:cNvSpPr/>
            <p:nvPr/>
          </p:nvSpPr>
          <p:spPr>
            <a:xfrm>
              <a:off x="5031281" y="3184734"/>
              <a:ext cx="10201" cy="10613"/>
            </a:xfrm>
            <a:custGeom>
              <a:rect b="b" l="l" r="r" t="t"/>
              <a:pathLst>
                <a:path extrusionOk="0" h="335" w="322">
                  <a:moveTo>
                    <a:pt x="155" y="1"/>
                  </a:moveTo>
                  <a:cubicBezTo>
                    <a:pt x="72" y="1"/>
                    <a:pt x="0" y="84"/>
                    <a:pt x="0" y="167"/>
                  </a:cubicBezTo>
                  <a:cubicBezTo>
                    <a:pt x="0" y="263"/>
                    <a:pt x="72" y="334"/>
                    <a:pt x="155" y="334"/>
                  </a:cubicBezTo>
                  <a:cubicBezTo>
                    <a:pt x="250" y="334"/>
                    <a:pt x="322" y="263"/>
                    <a:pt x="322" y="167"/>
                  </a:cubicBezTo>
                  <a:cubicBezTo>
                    <a:pt x="322" y="84"/>
                    <a:pt x="250" y="1"/>
                    <a:pt x="15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76" name="Google Shape;476;p24"/>
            <p:cNvSpPr/>
            <p:nvPr/>
          </p:nvSpPr>
          <p:spPr>
            <a:xfrm>
              <a:off x="4998841" y="2995763"/>
              <a:ext cx="10201" cy="15492"/>
            </a:xfrm>
            <a:custGeom>
              <a:rect b="b" l="l" r="r" t="t"/>
              <a:pathLst>
                <a:path extrusionOk="0" h="489" w="322">
                  <a:moveTo>
                    <a:pt x="155" y="1"/>
                  </a:moveTo>
                  <a:cubicBezTo>
                    <a:pt x="72" y="1"/>
                    <a:pt x="0" y="72"/>
                    <a:pt x="0" y="167"/>
                  </a:cubicBezTo>
                  <a:lnTo>
                    <a:pt x="0" y="334"/>
                  </a:lnTo>
                  <a:cubicBezTo>
                    <a:pt x="0" y="417"/>
                    <a:pt x="72" y="489"/>
                    <a:pt x="155" y="489"/>
                  </a:cubicBezTo>
                  <a:cubicBezTo>
                    <a:pt x="250" y="489"/>
                    <a:pt x="322" y="417"/>
                    <a:pt x="322" y="334"/>
                  </a:cubicBezTo>
                  <a:lnTo>
                    <a:pt x="322" y="167"/>
                  </a:lnTo>
                  <a:cubicBezTo>
                    <a:pt x="322" y="72"/>
                    <a:pt x="250" y="1"/>
                    <a:pt x="15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77" name="Google Shape;477;p24"/>
            <p:cNvSpPr/>
            <p:nvPr/>
          </p:nvSpPr>
          <p:spPr>
            <a:xfrm>
              <a:off x="5063721" y="2995763"/>
              <a:ext cx="10201" cy="15492"/>
            </a:xfrm>
            <a:custGeom>
              <a:rect b="b" l="l" r="r" t="t"/>
              <a:pathLst>
                <a:path extrusionOk="0" h="489" w="322">
                  <a:moveTo>
                    <a:pt x="167" y="1"/>
                  </a:moveTo>
                  <a:cubicBezTo>
                    <a:pt x="71" y="1"/>
                    <a:pt x="0" y="72"/>
                    <a:pt x="0" y="167"/>
                  </a:cubicBezTo>
                  <a:lnTo>
                    <a:pt x="0" y="334"/>
                  </a:lnTo>
                  <a:cubicBezTo>
                    <a:pt x="0" y="417"/>
                    <a:pt x="71" y="489"/>
                    <a:pt x="167" y="489"/>
                  </a:cubicBezTo>
                  <a:cubicBezTo>
                    <a:pt x="250" y="489"/>
                    <a:pt x="322" y="417"/>
                    <a:pt x="322" y="334"/>
                  </a:cubicBezTo>
                  <a:lnTo>
                    <a:pt x="322" y="167"/>
                  </a:lnTo>
                  <a:cubicBezTo>
                    <a:pt x="322" y="72"/>
                    <a:pt x="250" y="1"/>
                    <a:pt x="16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78" name="Google Shape;478;p24"/>
            <p:cNvSpPr/>
            <p:nvPr/>
          </p:nvSpPr>
          <p:spPr>
            <a:xfrm>
              <a:off x="4993550" y="2979163"/>
              <a:ext cx="21162" cy="10613"/>
            </a:xfrm>
            <a:custGeom>
              <a:rect b="b" l="l" r="r" t="t"/>
              <a:pathLst>
                <a:path extrusionOk="0" h="335" w="668">
                  <a:moveTo>
                    <a:pt x="167" y="1"/>
                  </a:moveTo>
                  <a:cubicBezTo>
                    <a:pt x="72" y="1"/>
                    <a:pt x="0" y="84"/>
                    <a:pt x="0" y="167"/>
                  </a:cubicBezTo>
                  <a:cubicBezTo>
                    <a:pt x="0" y="263"/>
                    <a:pt x="72" y="334"/>
                    <a:pt x="167" y="334"/>
                  </a:cubicBezTo>
                  <a:lnTo>
                    <a:pt x="501" y="334"/>
                  </a:lnTo>
                  <a:cubicBezTo>
                    <a:pt x="596" y="334"/>
                    <a:pt x="667" y="263"/>
                    <a:pt x="667" y="167"/>
                  </a:cubicBezTo>
                  <a:cubicBezTo>
                    <a:pt x="655" y="84"/>
                    <a:pt x="584" y="1"/>
                    <a:pt x="50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79" name="Google Shape;479;p24"/>
            <p:cNvSpPr/>
            <p:nvPr/>
          </p:nvSpPr>
          <p:spPr>
            <a:xfrm>
              <a:off x="5058051" y="2979163"/>
              <a:ext cx="21162" cy="10613"/>
            </a:xfrm>
            <a:custGeom>
              <a:rect b="b" l="l" r="r" t="t"/>
              <a:pathLst>
                <a:path extrusionOk="0" h="335" w="668">
                  <a:moveTo>
                    <a:pt x="167" y="1"/>
                  </a:moveTo>
                  <a:cubicBezTo>
                    <a:pt x="72" y="1"/>
                    <a:pt x="0" y="84"/>
                    <a:pt x="0" y="167"/>
                  </a:cubicBezTo>
                  <a:cubicBezTo>
                    <a:pt x="0" y="263"/>
                    <a:pt x="72" y="334"/>
                    <a:pt x="167" y="334"/>
                  </a:cubicBezTo>
                  <a:lnTo>
                    <a:pt x="501" y="334"/>
                  </a:lnTo>
                  <a:cubicBezTo>
                    <a:pt x="596" y="334"/>
                    <a:pt x="667" y="263"/>
                    <a:pt x="667" y="167"/>
                  </a:cubicBezTo>
                  <a:cubicBezTo>
                    <a:pt x="667" y="84"/>
                    <a:pt x="596" y="1"/>
                    <a:pt x="50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80" name="Google Shape;480;p24"/>
            <p:cNvSpPr/>
            <p:nvPr/>
          </p:nvSpPr>
          <p:spPr>
            <a:xfrm>
              <a:off x="5007141" y="3025574"/>
              <a:ext cx="58481" cy="32092"/>
            </a:xfrm>
            <a:custGeom>
              <a:rect b="b" l="l" r="r" t="t"/>
              <a:pathLst>
                <a:path extrusionOk="0" h="1013" w="1846">
                  <a:moveTo>
                    <a:pt x="1500" y="322"/>
                  </a:moveTo>
                  <a:cubicBezTo>
                    <a:pt x="1429" y="536"/>
                    <a:pt x="1191" y="679"/>
                    <a:pt x="917" y="679"/>
                  </a:cubicBezTo>
                  <a:cubicBezTo>
                    <a:pt x="655" y="679"/>
                    <a:pt x="417" y="536"/>
                    <a:pt x="345" y="322"/>
                  </a:cubicBezTo>
                  <a:close/>
                  <a:moveTo>
                    <a:pt x="167" y="0"/>
                  </a:moveTo>
                  <a:cubicBezTo>
                    <a:pt x="72" y="0"/>
                    <a:pt x="0" y="72"/>
                    <a:pt x="0" y="167"/>
                  </a:cubicBezTo>
                  <a:cubicBezTo>
                    <a:pt x="0" y="619"/>
                    <a:pt x="417" y="1012"/>
                    <a:pt x="929" y="1012"/>
                  </a:cubicBezTo>
                  <a:cubicBezTo>
                    <a:pt x="1429" y="1012"/>
                    <a:pt x="1846" y="643"/>
                    <a:pt x="1846" y="167"/>
                  </a:cubicBezTo>
                  <a:cubicBezTo>
                    <a:pt x="1846" y="72"/>
                    <a:pt x="1786" y="0"/>
                    <a:pt x="170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481" name="Google Shape;481;p24"/>
          <p:cNvSpPr txBox="1"/>
          <p:nvPr>
            <p:ph idx="1" type="subTitle"/>
          </p:nvPr>
        </p:nvSpPr>
        <p:spPr>
          <a:xfrm>
            <a:off x="2414224" y="2982568"/>
            <a:ext cx="1881300" cy="749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t>Fahim Uddin</a:t>
            </a:r>
            <a:endParaRPr b="1"/>
          </a:p>
          <a:p>
            <a:pPr indent="0" lvl="0" marL="0" rtl="0" algn="ctr">
              <a:spcBef>
                <a:spcPts val="0"/>
              </a:spcBef>
              <a:spcAft>
                <a:spcPts val="0"/>
              </a:spcAft>
              <a:buNone/>
            </a:pPr>
            <a:r>
              <a:rPr b="1" lang="en"/>
              <a:t>1711747042</a:t>
            </a:r>
            <a:endParaRPr b="1"/>
          </a:p>
        </p:txBody>
      </p:sp>
      <p:cxnSp>
        <p:nvCxnSpPr>
          <p:cNvPr id="482" name="Google Shape;482;p24"/>
          <p:cNvCxnSpPr/>
          <p:nvPr/>
        </p:nvCxnSpPr>
        <p:spPr>
          <a:xfrm rot="10800000">
            <a:off x="2424750" y="1696400"/>
            <a:ext cx="0" cy="1779600"/>
          </a:xfrm>
          <a:prstGeom prst="straightConnector1">
            <a:avLst/>
          </a:prstGeom>
          <a:noFill/>
          <a:ln cap="flat" cmpd="sng" w="9525">
            <a:solidFill>
              <a:srgbClr val="9E9E9E"/>
            </a:solidFill>
            <a:prstDash val="solid"/>
            <a:round/>
            <a:headEnd len="med" w="med" type="none"/>
            <a:tailEnd len="med" w="med" type="none"/>
          </a:ln>
        </p:spPr>
      </p:cxnSp>
      <p:grpSp>
        <p:nvGrpSpPr>
          <p:cNvPr id="483" name="Google Shape;483;p24"/>
          <p:cNvGrpSpPr/>
          <p:nvPr/>
        </p:nvGrpSpPr>
        <p:grpSpPr>
          <a:xfrm>
            <a:off x="4977342" y="1693226"/>
            <a:ext cx="810830" cy="960465"/>
            <a:chOff x="4899999" y="2882095"/>
            <a:chExt cx="271244" cy="346801"/>
          </a:xfrm>
        </p:grpSpPr>
        <p:sp>
          <p:nvSpPr>
            <p:cNvPr id="484" name="Google Shape;484;p24"/>
            <p:cNvSpPr/>
            <p:nvPr/>
          </p:nvSpPr>
          <p:spPr>
            <a:xfrm>
              <a:off x="4899999" y="2882095"/>
              <a:ext cx="271244" cy="346801"/>
            </a:xfrm>
            <a:custGeom>
              <a:rect b="b" l="l" r="r" t="t"/>
              <a:pathLst>
                <a:path extrusionOk="0" h="10947" w="8562">
                  <a:moveTo>
                    <a:pt x="6609" y="1719"/>
                  </a:moveTo>
                  <a:cubicBezTo>
                    <a:pt x="6823" y="1803"/>
                    <a:pt x="6954" y="2041"/>
                    <a:pt x="6906" y="2279"/>
                  </a:cubicBezTo>
                  <a:lnTo>
                    <a:pt x="6716" y="3398"/>
                  </a:lnTo>
                  <a:lnTo>
                    <a:pt x="6502" y="3398"/>
                  </a:lnTo>
                  <a:cubicBezTo>
                    <a:pt x="6406" y="3398"/>
                    <a:pt x="6323" y="3327"/>
                    <a:pt x="6323" y="3220"/>
                  </a:cubicBezTo>
                  <a:lnTo>
                    <a:pt x="6323" y="1969"/>
                  </a:lnTo>
                  <a:cubicBezTo>
                    <a:pt x="6454" y="1910"/>
                    <a:pt x="6537" y="1815"/>
                    <a:pt x="6609" y="1719"/>
                  </a:cubicBezTo>
                  <a:close/>
                  <a:moveTo>
                    <a:pt x="2287" y="1684"/>
                  </a:moveTo>
                  <a:cubicBezTo>
                    <a:pt x="2287" y="1743"/>
                    <a:pt x="2263" y="1803"/>
                    <a:pt x="2263" y="1862"/>
                  </a:cubicBezTo>
                  <a:lnTo>
                    <a:pt x="2263" y="3231"/>
                  </a:lnTo>
                  <a:cubicBezTo>
                    <a:pt x="2263" y="3339"/>
                    <a:pt x="2191" y="3410"/>
                    <a:pt x="2084" y="3410"/>
                  </a:cubicBezTo>
                  <a:lnTo>
                    <a:pt x="1882" y="3410"/>
                  </a:lnTo>
                  <a:lnTo>
                    <a:pt x="1691" y="2291"/>
                  </a:lnTo>
                  <a:cubicBezTo>
                    <a:pt x="1656" y="2136"/>
                    <a:pt x="1703" y="1981"/>
                    <a:pt x="1810" y="1862"/>
                  </a:cubicBezTo>
                  <a:cubicBezTo>
                    <a:pt x="1906" y="1743"/>
                    <a:pt x="2037" y="1684"/>
                    <a:pt x="2203" y="1684"/>
                  </a:cubicBezTo>
                  <a:close/>
                  <a:moveTo>
                    <a:pt x="6454" y="386"/>
                  </a:moveTo>
                  <a:lnTo>
                    <a:pt x="6454" y="386"/>
                  </a:lnTo>
                  <a:cubicBezTo>
                    <a:pt x="6597" y="815"/>
                    <a:pt x="6573" y="1207"/>
                    <a:pt x="6394" y="1469"/>
                  </a:cubicBezTo>
                  <a:cubicBezTo>
                    <a:pt x="6228" y="1707"/>
                    <a:pt x="5954" y="1862"/>
                    <a:pt x="5680" y="1862"/>
                  </a:cubicBezTo>
                  <a:lnTo>
                    <a:pt x="3120" y="1862"/>
                  </a:lnTo>
                  <a:cubicBezTo>
                    <a:pt x="3025" y="1862"/>
                    <a:pt x="2953" y="1934"/>
                    <a:pt x="2953" y="2029"/>
                  </a:cubicBezTo>
                  <a:cubicBezTo>
                    <a:pt x="2953" y="2112"/>
                    <a:pt x="3025" y="2184"/>
                    <a:pt x="3120" y="2184"/>
                  </a:cubicBezTo>
                  <a:lnTo>
                    <a:pt x="5680" y="2184"/>
                  </a:lnTo>
                  <a:cubicBezTo>
                    <a:pt x="5799" y="2184"/>
                    <a:pt x="5918" y="2172"/>
                    <a:pt x="6037" y="2136"/>
                  </a:cubicBezTo>
                  <a:lnTo>
                    <a:pt x="6037" y="3220"/>
                  </a:lnTo>
                  <a:cubicBezTo>
                    <a:pt x="6037" y="3493"/>
                    <a:pt x="6252" y="3720"/>
                    <a:pt x="6537" y="3720"/>
                  </a:cubicBezTo>
                  <a:lnTo>
                    <a:pt x="6787" y="3720"/>
                  </a:lnTo>
                  <a:cubicBezTo>
                    <a:pt x="6871" y="3720"/>
                    <a:pt x="6942" y="3755"/>
                    <a:pt x="6990" y="3815"/>
                  </a:cubicBezTo>
                  <a:cubicBezTo>
                    <a:pt x="7025" y="3874"/>
                    <a:pt x="7061" y="3946"/>
                    <a:pt x="7061" y="4017"/>
                  </a:cubicBezTo>
                  <a:cubicBezTo>
                    <a:pt x="7049" y="4148"/>
                    <a:pt x="6930" y="4255"/>
                    <a:pt x="6763" y="4255"/>
                  </a:cubicBezTo>
                  <a:lnTo>
                    <a:pt x="6692" y="4255"/>
                  </a:lnTo>
                  <a:lnTo>
                    <a:pt x="6692" y="4244"/>
                  </a:lnTo>
                  <a:cubicBezTo>
                    <a:pt x="6692" y="4148"/>
                    <a:pt x="6609" y="4077"/>
                    <a:pt x="6525" y="4077"/>
                  </a:cubicBezTo>
                  <a:cubicBezTo>
                    <a:pt x="6430" y="4077"/>
                    <a:pt x="6359" y="4148"/>
                    <a:pt x="6359" y="4244"/>
                  </a:cubicBezTo>
                  <a:cubicBezTo>
                    <a:pt x="6359" y="5375"/>
                    <a:pt x="5442" y="6315"/>
                    <a:pt x="4287" y="6315"/>
                  </a:cubicBezTo>
                  <a:cubicBezTo>
                    <a:pt x="3180" y="6315"/>
                    <a:pt x="2239" y="5387"/>
                    <a:pt x="2239" y="4244"/>
                  </a:cubicBezTo>
                  <a:cubicBezTo>
                    <a:pt x="2239" y="4160"/>
                    <a:pt x="2168" y="4077"/>
                    <a:pt x="2072" y="4077"/>
                  </a:cubicBezTo>
                  <a:cubicBezTo>
                    <a:pt x="1989" y="4077"/>
                    <a:pt x="1906" y="4160"/>
                    <a:pt x="1906" y="4244"/>
                  </a:cubicBezTo>
                  <a:lnTo>
                    <a:pt x="1906" y="4255"/>
                  </a:lnTo>
                  <a:lnTo>
                    <a:pt x="1822" y="4255"/>
                  </a:lnTo>
                  <a:cubicBezTo>
                    <a:pt x="1751" y="4255"/>
                    <a:pt x="1668" y="4232"/>
                    <a:pt x="1632" y="4172"/>
                  </a:cubicBezTo>
                  <a:cubicBezTo>
                    <a:pt x="1584" y="4113"/>
                    <a:pt x="1549" y="4041"/>
                    <a:pt x="1549" y="3958"/>
                  </a:cubicBezTo>
                  <a:cubicBezTo>
                    <a:pt x="1572" y="3827"/>
                    <a:pt x="1691" y="3720"/>
                    <a:pt x="1846" y="3720"/>
                  </a:cubicBezTo>
                  <a:lnTo>
                    <a:pt x="2084" y="3720"/>
                  </a:lnTo>
                  <a:cubicBezTo>
                    <a:pt x="2370" y="3720"/>
                    <a:pt x="2596" y="3505"/>
                    <a:pt x="2596" y="3220"/>
                  </a:cubicBezTo>
                  <a:lnTo>
                    <a:pt x="2596" y="1850"/>
                  </a:lnTo>
                  <a:cubicBezTo>
                    <a:pt x="2596" y="1184"/>
                    <a:pt x="3132" y="648"/>
                    <a:pt x="3799" y="648"/>
                  </a:cubicBezTo>
                  <a:lnTo>
                    <a:pt x="5335" y="648"/>
                  </a:lnTo>
                  <a:cubicBezTo>
                    <a:pt x="5894" y="648"/>
                    <a:pt x="6252" y="493"/>
                    <a:pt x="6454" y="386"/>
                  </a:cubicBezTo>
                  <a:close/>
                  <a:moveTo>
                    <a:pt x="5347" y="6387"/>
                  </a:moveTo>
                  <a:lnTo>
                    <a:pt x="5347" y="6911"/>
                  </a:lnTo>
                  <a:lnTo>
                    <a:pt x="4299" y="7494"/>
                  </a:lnTo>
                  <a:lnTo>
                    <a:pt x="3263" y="6911"/>
                  </a:lnTo>
                  <a:lnTo>
                    <a:pt x="3263" y="6387"/>
                  </a:lnTo>
                  <a:cubicBezTo>
                    <a:pt x="3573" y="6541"/>
                    <a:pt x="3930" y="6625"/>
                    <a:pt x="4299" y="6625"/>
                  </a:cubicBezTo>
                  <a:cubicBezTo>
                    <a:pt x="4680" y="6625"/>
                    <a:pt x="5037" y="6541"/>
                    <a:pt x="5347" y="6387"/>
                  </a:cubicBezTo>
                  <a:close/>
                  <a:moveTo>
                    <a:pt x="2846" y="7041"/>
                  </a:moveTo>
                  <a:lnTo>
                    <a:pt x="4073" y="7708"/>
                  </a:lnTo>
                  <a:lnTo>
                    <a:pt x="3704" y="8149"/>
                  </a:lnTo>
                  <a:cubicBezTo>
                    <a:pt x="3680" y="8184"/>
                    <a:pt x="3632" y="8208"/>
                    <a:pt x="3596" y="8220"/>
                  </a:cubicBezTo>
                  <a:cubicBezTo>
                    <a:pt x="3549" y="8220"/>
                    <a:pt x="3489" y="8208"/>
                    <a:pt x="3454" y="8173"/>
                  </a:cubicBezTo>
                  <a:lnTo>
                    <a:pt x="2620" y="7458"/>
                  </a:lnTo>
                  <a:lnTo>
                    <a:pt x="2834" y="7041"/>
                  </a:lnTo>
                  <a:close/>
                  <a:moveTo>
                    <a:pt x="5787" y="7041"/>
                  </a:moveTo>
                  <a:lnTo>
                    <a:pt x="6001" y="7458"/>
                  </a:lnTo>
                  <a:lnTo>
                    <a:pt x="5156" y="8173"/>
                  </a:lnTo>
                  <a:cubicBezTo>
                    <a:pt x="5109" y="8208"/>
                    <a:pt x="5061" y="8220"/>
                    <a:pt x="5013" y="8220"/>
                  </a:cubicBezTo>
                  <a:cubicBezTo>
                    <a:pt x="4978" y="8220"/>
                    <a:pt x="4930" y="8184"/>
                    <a:pt x="4894" y="8149"/>
                  </a:cubicBezTo>
                  <a:lnTo>
                    <a:pt x="4561" y="7708"/>
                  </a:lnTo>
                  <a:lnTo>
                    <a:pt x="5775" y="7041"/>
                  </a:lnTo>
                  <a:close/>
                  <a:moveTo>
                    <a:pt x="6497" y="1"/>
                  </a:moveTo>
                  <a:cubicBezTo>
                    <a:pt x="6455" y="1"/>
                    <a:pt x="6419" y="16"/>
                    <a:pt x="6382" y="53"/>
                  </a:cubicBezTo>
                  <a:cubicBezTo>
                    <a:pt x="6382" y="53"/>
                    <a:pt x="6073" y="350"/>
                    <a:pt x="5299" y="350"/>
                  </a:cubicBezTo>
                  <a:lnTo>
                    <a:pt x="3763" y="350"/>
                  </a:lnTo>
                  <a:cubicBezTo>
                    <a:pt x="3096" y="350"/>
                    <a:pt x="2537" y="779"/>
                    <a:pt x="2322" y="1374"/>
                  </a:cubicBezTo>
                  <a:lnTo>
                    <a:pt x="2180" y="1374"/>
                  </a:lnTo>
                  <a:cubicBezTo>
                    <a:pt x="1918" y="1374"/>
                    <a:pt x="1703" y="1481"/>
                    <a:pt x="1537" y="1672"/>
                  </a:cubicBezTo>
                  <a:cubicBezTo>
                    <a:pt x="1370" y="1862"/>
                    <a:pt x="1310" y="2112"/>
                    <a:pt x="1346" y="2350"/>
                  </a:cubicBezTo>
                  <a:lnTo>
                    <a:pt x="1537" y="3505"/>
                  </a:lnTo>
                  <a:cubicBezTo>
                    <a:pt x="1358" y="3589"/>
                    <a:pt x="1239" y="3755"/>
                    <a:pt x="1203" y="3958"/>
                  </a:cubicBezTo>
                  <a:cubicBezTo>
                    <a:pt x="1191" y="4124"/>
                    <a:pt x="1251" y="4291"/>
                    <a:pt x="1358" y="4422"/>
                  </a:cubicBezTo>
                  <a:cubicBezTo>
                    <a:pt x="1465" y="4541"/>
                    <a:pt x="1620" y="4613"/>
                    <a:pt x="1787" y="4613"/>
                  </a:cubicBezTo>
                  <a:lnTo>
                    <a:pt x="1906" y="4613"/>
                  </a:lnTo>
                  <a:cubicBezTo>
                    <a:pt x="2001" y="5291"/>
                    <a:pt x="2382" y="5863"/>
                    <a:pt x="2906" y="6244"/>
                  </a:cubicBezTo>
                  <a:lnTo>
                    <a:pt x="2906" y="6780"/>
                  </a:lnTo>
                  <a:cubicBezTo>
                    <a:pt x="2876" y="6762"/>
                    <a:pt x="2843" y="6753"/>
                    <a:pt x="2808" y="6753"/>
                  </a:cubicBezTo>
                  <a:cubicBezTo>
                    <a:pt x="2772" y="6753"/>
                    <a:pt x="2733" y="6762"/>
                    <a:pt x="2692" y="6780"/>
                  </a:cubicBezTo>
                  <a:cubicBezTo>
                    <a:pt x="2608" y="6803"/>
                    <a:pt x="2537" y="6863"/>
                    <a:pt x="2501" y="6934"/>
                  </a:cubicBezTo>
                  <a:lnTo>
                    <a:pt x="2251" y="7434"/>
                  </a:lnTo>
                  <a:lnTo>
                    <a:pt x="846" y="7851"/>
                  </a:lnTo>
                  <a:cubicBezTo>
                    <a:pt x="346" y="7994"/>
                    <a:pt x="1" y="8458"/>
                    <a:pt x="1" y="8982"/>
                  </a:cubicBezTo>
                  <a:lnTo>
                    <a:pt x="1" y="10780"/>
                  </a:lnTo>
                  <a:cubicBezTo>
                    <a:pt x="1" y="10863"/>
                    <a:pt x="72" y="10947"/>
                    <a:pt x="167" y="10947"/>
                  </a:cubicBezTo>
                  <a:cubicBezTo>
                    <a:pt x="251" y="10947"/>
                    <a:pt x="334" y="10863"/>
                    <a:pt x="334" y="10780"/>
                  </a:cubicBezTo>
                  <a:lnTo>
                    <a:pt x="334" y="8982"/>
                  </a:lnTo>
                  <a:cubicBezTo>
                    <a:pt x="334" y="8589"/>
                    <a:pt x="584" y="8244"/>
                    <a:pt x="953" y="8149"/>
                  </a:cubicBezTo>
                  <a:lnTo>
                    <a:pt x="1549" y="7958"/>
                  </a:lnTo>
                  <a:lnTo>
                    <a:pt x="1549" y="10756"/>
                  </a:lnTo>
                  <a:cubicBezTo>
                    <a:pt x="1549" y="10851"/>
                    <a:pt x="1620" y="10923"/>
                    <a:pt x="1715" y="10923"/>
                  </a:cubicBezTo>
                  <a:cubicBezTo>
                    <a:pt x="1799" y="10923"/>
                    <a:pt x="1882" y="10851"/>
                    <a:pt x="1882" y="10756"/>
                  </a:cubicBezTo>
                  <a:lnTo>
                    <a:pt x="1882" y="7863"/>
                  </a:lnTo>
                  <a:lnTo>
                    <a:pt x="2239" y="7756"/>
                  </a:lnTo>
                  <a:lnTo>
                    <a:pt x="2239" y="10756"/>
                  </a:lnTo>
                  <a:cubicBezTo>
                    <a:pt x="2239" y="10851"/>
                    <a:pt x="2311" y="10923"/>
                    <a:pt x="2394" y="10923"/>
                  </a:cubicBezTo>
                  <a:cubicBezTo>
                    <a:pt x="2489" y="10923"/>
                    <a:pt x="2561" y="10851"/>
                    <a:pt x="2561" y="10756"/>
                  </a:cubicBezTo>
                  <a:lnTo>
                    <a:pt x="2561" y="7863"/>
                  </a:lnTo>
                  <a:lnTo>
                    <a:pt x="3227" y="8423"/>
                  </a:lnTo>
                  <a:cubicBezTo>
                    <a:pt x="3323" y="8494"/>
                    <a:pt x="3442" y="8542"/>
                    <a:pt x="3561" y="8542"/>
                  </a:cubicBezTo>
                  <a:lnTo>
                    <a:pt x="3608" y="8542"/>
                  </a:lnTo>
                  <a:cubicBezTo>
                    <a:pt x="3739" y="8530"/>
                    <a:pt x="3858" y="8470"/>
                    <a:pt x="3942" y="8351"/>
                  </a:cubicBezTo>
                  <a:lnTo>
                    <a:pt x="4287" y="7934"/>
                  </a:lnTo>
                  <a:lnTo>
                    <a:pt x="4632" y="8351"/>
                  </a:lnTo>
                  <a:cubicBezTo>
                    <a:pt x="4716" y="8458"/>
                    <a:pt x="4835" y="8530"/>
                    <a:pt x="4978" y="8542"/>
                  </a:cubicBezTo>
                  <a:lnTo>
                    <a:pt x="5013" y="8542"/>
                  </a:lnTo>
                  <a:cubicBezTo>
                    <a:pt x="5132" y="8542"/>
                    <a:pt x="5251" y="8494"/>
                    <a:pt x="5347" y="8423"/>
                  </a:cubicBezTo>
                  <a:lnTo>
                    <a:pt x="6180" y="7708"/>
                  </a:lnTo>
                  <a:lnTo>
                    <a:pt x="6680" y="7863"/>
                  </a:lnTo>
                  <a:lnTo>
                    <a:pt x="6680" y="10756"/>
                  </a:lnTo>
                  <a:cubicBezTo>
                    <a:pt x="6680" y="10851"/>
                    <a:pt x="6763" y="10923"/>
                    <a:pt x="6847" y="10923"/>
                  </a:cubicBezTo>
                  <a:cubicBezTo>
                    <a:pt x="6942" y="10923"/>
                    <a:pt x="7014" y="10851"/>
                    <a:pt x="7014" y="10756"/>
                  </a:cubicBezTo>
                  <a:lnTo>
                    <a:pt x="7014" y="7958"/>
                  </a:lnTo>
                  <a:lnTo>
                    <a:pt x="7609" y="8149"/>
                  </a:lnTo>
                  <a:cubicBezTo>
                    <a:pt x="7978" y="8244"/>
                    <a:pt x="8228" y="8589"/>
                    <a:pt x="8228" y="8982"/>
                  </a:cubicBezTo>
                  <a:lnTo>
                    <a:pt x="8228" y="10780"/>
                  </a:lnTo>
                  <a:cubicBezTo>
                    <a:pt x="8228" y="10863"/>
                    <a:pt x="8311" y="10947"/>
                    <a:pt x="8395" y="10947"/>
                  </a:cubicBezTo>
                  <a:cubicBezTo>
                    <a:pt x="8490" y="10947"/>
                    <a:pt x="8561" y="10863"/>
                    <a:pt x="8561" y="10780"/>
                  </a:cubicBezTo>
                  <a:lnTo>
                    <a:pt x="8561" y="8982"/>
                  </a:lnTo>
                  <a:cubicBezTo>
                    <a:pt x="8561" y="8423"/>
                    <a:pt x="8216" y="7970"/>
                    <a:pt x="7716" y="7815"/>
                  </a:cubicBezTo>
                  <a:lnTo>
                    <a:pt x="6311" y="7399"/>
                  </a:lnTo>
                  <a:lnTo>
                    <a:pt x="6061" y="6911"/>
                  </a:lnTo>
                  <a:cubicBezTo>
                    <a:pt x="6013" y="6839"/>
                    <a:pt x="5942" y="6756"/>
                    <a:pt x="5871" y="6744"/>
                  </a:cubicBezTo>
                  <a:cubicBezTo>
                    <a:pt x="5829" y="6738"/>
                    <a:pt x="5793" y="6735"/>
                    <a:pt x="5759" y="6735"/>
                  </a:cubicBezTo>
                  <a:cubicBezTo>
                    <a:pt x="5725" y="6735"/>
                    <a:pt x="5692" y="6738"/>
                    <a:pt x="5656" y="6744"/>
                  </a:cubicBezTo>
                  <a:lnTo>
                    <a:pt x="5656" y="6208"/>
                  </a:lnTo>
                  <a:cubicBezTo>
                    <a:pt x="6192" y="5839"/>
                    <a:pt x="6561" y="5256"/>
                    <a:pt x="6656" y="4589"/>
                  </a:cubicBezTo>
                  <a:lnTo>
                    <a:pt x="6740" y="4589"/>
                  </a:lnTo>
                  <a:cubicBezTo>
                    <a:pt x="7061" y="4589"/>
                    <a:pt x="7323" y="4351"/>
                    <a:pt x="7359" y="4065"/>
                  </a:cubicBezTo>
                  <a:cubicBezTo>
                    <a:pt x="7371" y="3898"/>
                    <a:pt x="7311" y="3743"/>
                    <a:pt x="7204" y="3601"/>
                  </a:cubicBezTo>
                  <a:cubicBezTo>
                    <a:pt x="7156" y="3541"/>
                    <a:pt x="7097" y="3505"/>
                    <a:pt x="7025" y="3470"/>
                  </a:cubicBezTo>
                  <a:lnTo>
                    <a:pt x="7216" y="2339"/>
                  </a:lnTo>
                  <a:cubicBezTo>
                    <a:pt x="7275" y="1969"/>
                    <a:pt x="7085" y="1600"/>
                    <a:pt x="6763" y="1446"/>
                  </a:cubicBezTo>
                  <a:cubicBezTo>
                    <a:pt x="6906" y="1065"/>
                    <a:pt x="6883" y="600"/>
                    <a:pt x="6656" y="88"/>
                  </a:cubicBezTo>
                  <a:cubicBezTo>
                    <a:pt x="6644" y="53"/>
                    <a:pt x="6597" y="5"/>
                    <a:pt x="6537" y="5"/>
                  </a:cubicBezTo>
                  <a:cubicBezTo>
                    <a:pt x="6523" y="2"/>
                    <a:pt x="6510" y="1"/>
                    <a:pt x="649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85" name="Google Shape;485;p24"/>
            <p:cNvSpPr/>
            <p:nvPr/>
          </p:nvSpPr>
          <p:spPr>
            <a:xfrm>
              <a:off x="5090491" y="3141364"/>
              <a:ext cx="10581" cy="86391"/>
            </a:xfrm>
            <a:custGeom>
              <a:rect b="b" l="l" r="r" t="t"/>
              <a:pathLst>
                <a:path extrusionOk="0" h="2727" w="334">
                  <a:moveTo>
                    <a:pt x="167" y="0"/>
                  </a:moveTo>
                  <a:cubicBezTo>
                    <a:pt x="84" y="0"/>
                    <a:pt x="0" y="84"/>
                    <a:pt x="0" y="167"/>
                  </a:cubicBezTo>
                  <a:lnTo>
                    <a:pt x="0" y="2560"/>
                  </a:lnTo>
                  <a:cubicBezTo>
                    <a:pt x="0" y="2656"/>
                    <a:pt x="84" y="2727"/>
                    <a:pt x="167" y="2727"/>
                  </a:cubicBezTo>
                  <a:cubicBezTo>
                    <a:pt x="262" y="2727"/>
                    <a:pt x="334" y="2656"/>
                    <a:pt x="334" y="2560"/>
                  </a:cubicBezTo>
                  <a:lnTo>
                    <a:pt x="334" y="167"/>
                  </a:lnTo>
                  <a:cubicBezTo>
                    <a:pt x="334" y="84"/>
                    <a:pt x="262" y="0"/>
                    <a:pt x="16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86" name="Google Shape;486;p24"/>
            <p:cNvSpPr/>
            <p:nvPr/>
          </p:nvSpPr>
          <p:spPr>
            <a:xfrm>
              <a:off x="5031281" y="3152294"/>
              <a:ext cx="10201" cy="10613"/>
            </a:xfrm>
            <a:custGeom>
              <a:rect b="b" l="l" r="r" t="t"/>
              <a:pathLst>
                <a:path extrusionOk="0" h="335" w="322">
                  <a:moveTo>
                    <a:pt x="155" y="1"/>
                  </a:moveTo>
                  <a:cubicBezTo>
                    <a:pt x="72" y="1"/>
                    <a:pt x="0" y="72"/>
                    <a:pt x="0" y="167"/>
                  </a:cubicBezTo>
                  <a:cubicBezTo>
                    <a:pt x="0" y="251"/>
                    <a:pt x="72" y="334"/>
                    <a:pt x="155" y="334"/>
                  </a:cubicBezTo>
                  <a:cubicBezTo>
                    <a:pt x="250" y="334"/>
                    <a:pt x="322" y="251"/>
                    <a:pt x="322" y="167"/>
                  </a:cubicBezTo>
                  <a:cubicBezTo>
                    <a:pt x="322" y="72"/>
                    <a:pt x="250" y="1"/>
                    <a:pt x="15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87" name="Google Shape;487;p24"/>
            <p:cNvSpPr/>
            <p:nvPr/>
          </p:nvSpPr>
          <p:spPr>
            <a:xfrm>
              <a:off x="5031281" y="3217555"/>
              <a:ext cx="10201" cy="10201"/>
            </a:xfrm>
            <a:custGeom>
              <a:rect b="b" l="l" r="r" t="t"/>
              <a:pathLst>
                <a:path extrusionOk="0" h="322" w="322">
                  <a:moveTo>
                    <a:pt x="155" y="1"/>
                  </a:moveTo>
                  <a:cubicBezTo>
                    <a:pt x="72" y="1"/>
                    <a:pt x="0" y="72"/>
                    <a:pt x="0" y="155"/>
                  </a:cubicBezTo>
                  <a:cubicBezTo>
                    <a:pt x="0" y="251"/>
                    <a:pt x="72" y="322"/>
                    <a:pt x="155" y="322"/>
                  </a:cubicBezTo>
                  <a:cubicBezTo>
                    <a:pt x="250" y="322"/>
                    <a:pt x="322" y="251"/>
                    <a:pt x="322" y="155"/>
                  </a:cubicBezTo>
                  <a:cubicBezTo>
                    <a:pt x="322" y="72"/>
                    <a:pt x="250" y="1"/>
                    <a:pt x="15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88" name="Google Shape;488;p24"/>
            <p:cNvSpPr/>
            <p:nvPr/>
          </p:nvSpPr>
          <p:spPr>
            <a:xfrm>
              <a:off x="5031281" y="3184734"/>
              <a:ext cx="10201" cy="10613"/>
            </a:xfrm>
            <a:custGeom>
              <a:rect b="b" l="l" r="r" t="t"/>
              <a:pathLst>
                <a:path extrusionOk="0" h="335" w="322">
                  <a:moveTo>
                    <a:pt x="155" y="1"/>
                  </a:moveTo>
                  <a:cubicBezTo>
                    <a:pt x="72" y="1"/>
                    <a:pt x="0" y="84"/>
                    <a:pt x="0" y="167"/>
                  </a:cubicBezTo>
                  <a:cubicBezTo>
                    <a:pt x="0" y="263"/>
                    <a:pt x="72" y="334"/>
                    <a:pt x="155" y="334"/>
                  </a:cubicBezTo>
                  <a:cubicBezTo>
                    <a:pt x="250" y="334"/>
                    <a:pt x="322" y="263"/>
                    <a:pt x="322" y="167"/>
                  </a:cubicBezTo>
                  <a:cubicBezTo>
                    <a:pt x="322" y="84"/>
                    <a:pt x="250" y="1"/>
                    <a:pt x="15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89" name="Google Shape;489;p24"/>
            <p:cNvSpPr/>
            <p:nvPr/>
          </p:nvSpPr>
          <p:spPr>
            <a:xfrm>
              <a:off x="4998841" y="2995763"/>
              <a:ext cx="10201" cy="15492"/>
            </a:xfrm>
            <a:custGeom>
              <a:rect b="b" l="l" r="r" t="t"/>
              <a:pathLst>
                <a:path extrusionOk="0" h="489" w="322">
                  <a:moveTo>
                    <a:pt x="155" y="1"/>
                  </a:moveTo>
                  <a:cubicBezTo>
                    <a:pt x="72" y="1"/>
                    <a:pt x="0" y="72"/>
                    <a:pt x="0" y="167"/>
                  </a:cubicBezTo>
                  <a:lnTo>
                    <a:pt x="0" y="334"/>
                  </a:lnTo>
                  <a:cubicBezTo>
                    <a:pt x="0" y="417"/>
                    <a:pt x="72" y="489"/>
                    <a:pt x="155" y="489"/>
                  </a:cubicBezTo>
                  <a:cubicBezTo>
                    <a:pt x="250" y="489"/>
                    <a:pt x="322" y="417"/>
                    <a:pt x="322" y="334"/>
                  </a:cubicBezTo>
                  <a:lnTo>
                    <a:pt x="322" y="167"/>
                  </a:lnTo>
                  <a:cubicBezTo>
                    <a:pt x="322" y="72"/>
                    <a:pt x="250" y="1"/>
                    <a:pt x="15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90" name="Google Shape;490;p24"/>
            <p:cNvSpPr/>
            <p:nvPr/>
          </p:nvSpPr>
          <p:spPr>
            <a:xfrm>
              <a:off x="5063721" y="2995763"/>
              <a:ext cx="10201" cy="15492"/>
            </a:xfrm>
            <a:custGeom>
              <a:rect b="b" l="l" r="r" t="t"/>
              <a:pathLst>
                <a:path extrusionOk="0" h="489" w="322">
                  <a:moveTo>
                    <a:pt x="167" y="1"/>
                  </a:moveTo>
                  <a:cubicBezTo>
                    <a:pt x="71" y="1"/>
                    <a:pt x="0" y="72"/>
                    <a:pt x="0" y="167"/>
                  </a:cubicBezTo>
                  <a:lnTo>
                    <a:pt x="0" y="334"/>
                  </a:lnTo>
                  <a:cubicBezTo>
                    <a:pt x="0" y="417"/>
                    <a:pt x="71" y="489"/>
                    <a:pt x="167" y="489"/>
                  </a:cubicBezTo>
                  <a:cubicBezTo>
                    <a:pt x="250" y="489"/>
                    <a:pt x="322" y="417"/>
                    <a:pt x="322" y="334"/>
                  </a:cubicBezTo>
                  <a:lnTo>
                    <a:pt x="322" y="167"/>
                  </a:lnTo>
                  <a:cubicBezTo>
                    <a:pt x="322" y="72"/>
                    <a:pt x="250" y="1"/>
                    <a:pt x="16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91" name="Google Shape;491;p24"/>
            <p:cNvSpPr/>
            <p:nvPr/>
          </p:nvSpPr>
          <p:spPr>
            <a:xfrm>
              <a:off x="4993550" y="2979163"/>
              <a:ext cx="21162" cy="10613"/>
            </a:xfrm>
            <a:custGeom>
              <a:rect b="b" l="l" r="r" t="t"/>
              <a:pathLst>
                <a:path extrusionOk="0" h="335" w="668">
                  <a:moveTo>
                    <a:pt x="167" y="1"/>
                  </a:moveTo>
                  <a:cubicBezTo>
                    <a:pt x="72" y="1"/>
                    <a:pt x="0" y="84"/>
                    <a:pt x="0" y="167"/>
                  </a:cubicBezTo>
                  <a:cubicBezTo>
                    <a:pt x="0" y="263"/>
                    <a:pt x="72" y="334"/>
                    <a:pt x="167" y="334"/>
                  </a:cubicBezTo>
                  <a:lnTo>
                    <a:pt x="501" y="334"/>
                  </a:lnTo>
                  <a:cubicBezTo>
                    <a:pt x="596" y="334"/>
                    <a:pt x="667" y="263"/>
                    <a:pt x="667" y="167"/>
                  </a:cubicBezTo>
                  <a:cubicBezTo>
                    <a:pt x="655" y="84"/>
                    <a:pt x="584" y="1"/>
                    <a:pt x="50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92" name="Google Shape;492;p24"/>
            <p:cNvSpPr/>
            <p:nvPr/>
          </p:nvSpPr>
          <p:spPr>
            <a:xfrm>
              <a:off x="5058051" y="2979163"/>
              <a:ext cx="21162" cy="10613"/>
            </a:xfrm>
            <a:custGeom>
              <a:rect b="b" l="l" r="r" t="t"/>
              <a:pathLst>
                <a:path extrusionOk="0" h="335" w="668">
                  <a:moveTo>
                    <a:pt x="167" y="1"/>
                  </a:moveTo>
                  <a:cubicBezTo>
                    <a:pt x="72" y="1"/>
                    <a:pt x="0" y="84"/>
                    <a:pt x="0" y="167"/>
                  </a:cubicBezTo>
                  <a:cubicBezTo>
                    <a:pt x="0" y="263"/>
                    <a:pt x="72" y="334"/>
                    <a:pt x="167" y="334"/>
                  </a:cubicBezTo>
                  <a:lnTo>
                    <a:pt x="501" y="334"/>
                  </a:lnTo>
                  <a:cubicBezTo>
                    <a:pt x="596" y="334"/>
                    <a:pt x="667" y="263"/>
                    <a:pt x="667" y="167"/>
                  </a:cubicBezTo>
                  <a:cubicBezTo>
                    <a:pt x="667" y="84"/>
                    <a:pt x="596" y="1"/>
                    <a:pt x="50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93" name="Google Shape;493;p24"/>
            <p:cNvSpPr/>
            <p:nvPr/>
          </p:nvSpPr>
          <p:spPr>
            <a:xfrm>
              <a:off x="5007141" y="3025574"/>
              <a:ext cx="58481" cy="32092"/>
            </a:xfrm>
            <a:custGeom>
              <a:rect b="b" l="l" r="r" t="t"/>
              <a:pathLst>
                <a:path extrusionOk="0" h="1013" w="1846">
                  <a:moveTo>
                    <a:pt x="1500" y="322"/>
                  </a:moveTo>
                  <a:cubicBezTo>
                    <a:pt x="1429" y="536"/>
                    <a:pt x="1191" y="679"/>
                    <a:pt x="917" y="679"/>
                  </a:cubicBezTo>
                  <a:cubicBezTo>
                    <a:pt x="655" y="679"/>
                    <a:pt x="417" y="536"/>
                    <a:pt x="345" y="322"/>
                  </a:cubicBezTo>
                  <a:close/>
                  <a:moveTo>
                    <a:pt x="167" y="0"/>
                  </a:moveTo>
                  <a:cubicBezTo>
                    <a:pt x="72" y="0"/>
                    <a:pt x="0" y="72"/>
                    <a:pt x="0" y="167"/>
                  </a:cubicBezTo>
                  <a:cubicBezTo>
                    <a:pt x="0" y="619"/>
                    <a:pt x="417" y="1012"/>
                    <a:pt x="929" y="1012"/>
                  </a:cubicBezTo>
                  <a:cubicBezTo>
                    <a:pt x="1429" y="1012"/>
                    <a:pt x="1846" y="643"/>
                    <a:pt x="1846" y="167"/>
                  </a:cubicBezTo>
                  <a:cubicBezTo>
                    <a:pt x="1846" y="72"/>
                    <a:pt x="1786" y="0"/>
                    <a:pt x="170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494" name="Google Shape;494;p24"/>
          <p:cNvSpPr txBox="1"/>
          <p:nvPr>
            <p:ph idx="1" type="subTitle"/>
          </p:nvPr>
        </p:nvSpPr>
        <p:spPr>
          <a:xfrm>
            <a:off x="4405691" y="3058768"/>
            <a:ext cx="1881300" cy="749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t>Iftekhar Alam Pial</a:t>
            </a:r>
            <a:endParaRPr b="1"/>
          </a:p>
          <a:p>
            <a:pPr indent="0" lvl="0" marL="0" rtl="0" algn="ctr">
              <a:spcBef>
                <a:spcPts val="0"/>
              </a:spcBef>
              <a:spcAft>
                <a:spcPts val="0"/>
              </a:spcAft>
              <a:buNone/>
            </a:pPr>
            <a:r>
              <a:rPr b="1" lang="en"/>
              <a:t>1410213642 </a:t>
            </a:r>
            <a:endParaRPr b="1"/>
          </a:p>
        </p:txBody>
      </p:sp>
      <p:sp>
        <p:nvSpPr>
          <p:cNvPr id="495" name="Google Shape;495;p24"/>
          <p:cNvSpPr txBox="1"/>
          <p:nvPr>
            <p:ph idx="1" type="subTitle"/>
          </p:nvPr>
        </p:nvSpPr>
        <p:spPr>
          <a:xfrm>
            <a:off x="6549569" y="3058775"/>
            <a:ext cx="2377800" cy="749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t>Md. Niaz Mahmud Shihab 1721274042</a:t>
            </a:r>
            <a:endParaRPr b="1"/>
          </a:p>
        </p:txBody>
      </p:sp>
      <p:cxnSp>
        <p:nvCxnSpPr>
          <p:cNvPr id="496" name="Google Shape;496;p24"/>
          <p:cNvCxnSpPr/>
          <p:nvPr/>
        </p:nvCxnSpPr>
        <p:spPr>
          <a:xfrm rot="10800000">
            <a:off x="4294616" y="1696400"/>
            <a:ext cx="0" cy="1779600"/>
          </a:xfrm>
          <a:prstGeom prst="straightConnector1">
            <a:avLst/>
          </a:prstGeom>
          <a:noFill/>
          <a:ln cap="flat" cmpd="sng" w="9525">
            <a:solidFill>
              <a:srgbClr val="9E9E9E"/>
            </a:solidFill>
            <a:prstDash val="solid"/>
            <a:round/>
            <a:headEnd len="med" w="med" type="none"/>
            <a:tailEnd len="med" w="med" type="none"/>
          </a:ln>
        </p:spPr>
      </p:cxnSp>
      <p:cxnSp>
        <p:nvCxnSpPr>
          <p:cNvPr id="497" name="Google Shape;497;p24"/>
          <p:cNvCxnSpPr/>
          <p:nvPr/>
        </p:nvCxnSpPr>
        <p:spPr>
          <a:xfrm rot="10800000">
            <a:off x="6444414" y="1686134"/>
            <a:ext cx="0" cy="1779600"/>
          </a:xfrm>
          <a:prstGeom prst="straightConnector1">
            <a:avLst/>
          </a:prstGeom>
          <a:noFill/>
          <a:ln cap="flat" cmpd="sng" w="9525">
            <a:solidFill>
              <a:srgbClr val="9E9E9E"/>
            </a:solidFill>
            <a:prstDash val="solid"/>
            <a:round/>
            <a:headEnd len="med" w="med" type="none"/>
            <a:tailEnd len="med" w="med" type="none"/>
          </a:ln>
        </p:spPr>
      </p:cxnSp>
      <p:grpSp>
        <p:nvGrpSpPr>
          <p:cNvPr id="498" name="Google Shape;498;p24"/>
          <p:cNvGrpSpPr/>
          <p:nvPr/>
        </p:nvGrpSpPr>
        <p:grpSpPr>
          <a:xfrm>
            <a:off x="7119937" y="1693213"/>
            <a:ext cx="810826" cy="960484"/>
            <a:chOff x="7144274" y="1500214"/>
            <a:chExt cx="282174" cy="355735"/>
          </a:xfrm>
        </p:grpSpPr>
        <p:sp>
          <p:nvSpPr>
            <p:cNvPr id="499" name="Google Shape;499;p24"/>
            <p:cNvSpPr/>
            <p:nvPr/>
          </p:nvSpPr>
          <p:spPr>
            <a:xfrm>
              <a:off x="7245745" y="1613375"/>
              <a:ext cx="10613" cy="16252"/>
            </a:xfrm>
            <a:custGeom>
              <a:rect b="b" l="l" r="r" t="t"/>
              <a:pathLst>
                <a:path extrusionOk="0" h="513" w="335">
                  <a:moveTo>
                    <a:pt x="167" y="0"/>
                  </a:moveTo>
                  <a:cubicBezTo>
                    <a:pt x="72" y="0"/>
                    <a:pt x="1" y="72"/>
                    <a:pt x="1" y="167"/>
                  </a:cubicBezTo>
                  <a:lnTo>
                    <a:pt x="1" y="346"/>
                  </a:lnTo>
                  <a:cubicBezTo>
                    <a:pt x="1" y="429"/>
                    <a:pt x="72" y="512"/>
                    <a:pt x="167" y="512"/>
                  </a:cubicBezTo>
                  <a:cubicBezTo>
                    <a:pt x="251" y="512"/>
                    <a:pt x="334" y="429"/>
                    <a:pt x="334" y="346"/>
                  </a:cubicBezTo>
                  <a:lnTo>
                    <a:pt x="334" y="167"/>
                  </a:lnTo>
                  <a:cubicBezTo>
                    <a:pt x="334" y="72"/>
                    <a:pt x="251" y="0"/>
                    <a:pt x="16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00" name="Google Shape;500;p24"/>
            <p:cNvSpPr/>
            <p:nvPr/>
          </p:nvSpPr>
          <p:spPr>
            <a:xfrm>
              <a:off x="7313635" y="1613375"/>
              <a:ext cx="10613" cy="16252"/>
            </a:xfrm>
            <a:custGeom>
              <a:rect b="b" l="l" r="r" t="t"/>
              <a:pathLst>
                <a:path extrusionOk="0" h="513" w="335">
                  <a:moveTo>
                    <a:pt x="168" y="0"/>
                  </a:moveTo>
                  <a:cubicBezTo>
                    <a:pt x="72" y="0"/>
                    <a:pt x="1" y="72"/>
                    <a:pt x="1" y="167"/>
                  </a:cubicBezTo>
                  <a:lnTo>
                    <a:pt x="1" y="346"/>
                  </a:lnTo>
                  <a:cubicBezTo>
                    <a:pt x="1" y="429"/>
                    <a:pt x="72" y="512"/>
                    <a:pt x="168" y="512"/>
                  </a:cubicBezTo>
                  <a:cubicBezTo>
                    <a:pt x="251" y="512"/>
                    <a:pt x="334" y="429"/>
                    <a:pt x="334" y="346"/>
                  </a:cubicBezTo>
                  <a:lnTo>
                    <a:pt x="334" y="167"/>
                  </a:lnTo>
                  <a:cubicBezTo>
                    <a:pt x="334" y="72"/>
                    <a:pt x="251" y="0"/>
                    <a:pt x="16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01" name="Google Shape;501;p24"/>
            <p:cNvSpPr/>
            <p:nvPr/>
          </p:nvSpPr>
          <p:spPr>
            <a:xfrm>
              <a:off x="7262345" y="1653070"/>
              <a:ext cx="45302" cy="16157"/>
            </a:xfrm>
            <a:custGeom>
              <a:rect b="b" l="l" r="r" t="t"/>
              <a:pathLst>
                <a:path extrusionOk="0" h="510" w="1430">
                  <a:moveTo>
                    <a:pt x="184" y="0"/>
                  </a:moveTo>
                  <a:cubicBezTo>
                    <a:pt x="140" y="0"/>
                    <a:pt x="96" y="15"/>
                    <a:pt x="60" y="45"/>
                  </a:cubicBezTo>
                  <a:cubicBezTo>
                    <a:pt x="1" y="105"/>
                    <a:pt x="1" y="212"/>
                    <a:pt x="60" y="283"/>
                  </a:cubicBezTo>
                  <a:cubicBezTo>
                    <a:pt x="203" y="426"/>
                    <a:pt x="441" y="509"/>
                    <a:pt x="715" y="509"/>
                  </a:cubicBezTo>
                  <a:cubicBezTo>
                    <a:pt x="977" y="509"/>
                    <a:pt x="1215" y="414"/>
                    <a:pt x="1370" y="283"/>
                  </a:cubicBezTo>
                  <a:cubicBezTo>
                    <a:pt x="1429" y="212"/>
                    <a:pt x="1429" y="105"/>
                    <a:pt x="1370" y="45"/>
                  </a:cubicBezTo>
                  <a:cubicBezTo>
                    <a:pt x="1340" y="15"/>
                    <a:pt x="1298" y="0"/>
                    <a:pt x="1255" y="0"/>
                  </a:cubicBezTo>
                  <a:cubicBezTo>
                    <a:pt x="1212" y="0"/>
                    <a:pt x="1167" y="15"/>
                    <a:pt x="1132" y="45"/>
                  </a:cubicBezTo>
                  <a:cubicBezTo>
                    <a:pt x="1072" y="105"/>
                    <a:pt x="917" y="176"/>
                    <a:pt x="715" y="176"/>
                  </a:cubicBezTo>
                  <a:cubicBezTo>
                    <a:pt x="501" y="176"/>
                    <a:pt x="358" y="105"/>
                    <a:pt x="298" y="45"/>
                  </a:cubicBezTo>
                  <a:cubicBezTo>
                    <a:pt x="268" y="15"/>
                    <a:pt x="227" y="0"/>
                    <a:pt x="18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02" name="Google Shape;502;p24"/>
            <p:cNvSpPr/>
            <p:nvPr/>
          </p:nvSpPr>
          <p:spPr>
            <a:xfrm>
              <a:off x="7144274" y="1500214"/>
              <a:ext cx="282174" cy="355735"/>
            </a:xfrm>
            <a:custGeom>
              <a:rect b="b" l="l" r="r" t="t"/>
              <a:pathLst>
                <a:path extrusionOk="0" h="11229" w="8907">
                  <a:moveTo>
                    <a:pt x="7299" y="334"/>
                  </a:moveTo>
                  <a:cubicBezTo>
                    <a:pt x="7228" y="1048"/>
                    <a:pt x="6597" y="1608"/>
                    <a:pt x="5871" y="1608"/>
                  </a:cubicBezTo>
                  <a:lnTo>
                    <a:pt x="2656" y="1608"/>
                  </a:lnTo>
                  <a:cubicBezTo>
                    <a:pt x="2561" y="1608"/>
                    <a:pt x="2489" y="1679"/>
                    <a:pt x="2489" y="1775"/>
                  </a:cubicBezTo>
                  <a:cubicBezTo>
                    <a:pt x="2489" y="1858"/>
                    <a:pt x="2561" y="1941"/>
                    <a:pt x="2656" y="1941"/>
                  </a:cubicBezTo>
                  <a:lnTo>
                    <a:pt x="5871" y="1941"/>
                  </a:lnTo>
                  <a:cubicBezTo>
                    <a:pt x="6192" y="1941"/>
                    <a:pt x="6514" y="1846"/>
                    <a:pt x="6776" y="1679"/>
                  </a:cubicBezTo>
                  <a:lnTo>
                    <a:pt x="6776" y="3560"/>
                  </a:lnTo>
                  <a:cubicBezTo>
                    <a:pt x="6776" y="3644"/>
                    <a:pt x="6847" y="3727"/>
                    <a:pt x="6942" y="3727"/>
                  </a:cubicBezTo>
                  <a:lnTo>
                    <a:pt x="7026" y="3727"/>
                  </a:lnTo>
                  <a:cubicBezTo>
                    <a:pt x="7109" y="3727"/>
                    <a:pt x="7180" y="3751"/>
                    <a:pt x="7240" y="3810"/>
                  </a:cubicBezTo>
                  <a:cubicBezTo>
                    <a:pt x="7299" y="3870"/>
                    <a:pt x="7311" y="3941"/>
                    <a:pt x="7311" y="4037"/>
                  </a:cubicBezTo>
                  <a:cubicBezTo>
                    <a:pt x="7299" y="4180"/>
                    <a:pt x="7168" y="4287"/>
                    <a:pt x="7002" y="4287"/>
                  </a:cubicBezTo>
                  <a:lnTo>
                    <a:pt x="6930" y="4287"/>
                  </a:lnTo>
                  <a:lnTo>
                    <a:pt x="6930" y="4275"/>
                  </a:lnTo>
                  <a:cubicBezTo>
                    <a:pt x="6930" y="4180"/>
                    <a:pt x="6847" y="4108"/>
                    <a:pt x="6764" y="4108"/>
                  </a:cubicBezTo>
                  <a:cubicBezTo>
                    <a:pt x="6668" y="4108"/>
                    <a:pt x="6597" y="4180"/>
                    <a:pt x="6597" y="4275"/>
                  </a:cubicBezTo>
                  <a:cubicBezTo>
                    <a:pt x="6597" y="5465"/>
                    <a:pt x="5633" y="6430"/>
                    <a:pt x="4442" y="6430"/>
                  </a:cubicBezTo>
                  <a:cubicBezTo>
                    <a:pt x="3251" y="6430"/>
                    <a:pt x="2287" y="5465"/>
                    <a:pt x="2287" y="4275"/>
                  </a:cubicBezTo>
                  <a:cubicBezTo>
                    <a:pt x="2287" y="4180"/>
                    <a:pt x="2204" y="4108"/>
                    <a:pt x="2120" y="4108"/>
                  </a:cubicBezTo>
                  <a:cubicBezTo>
                    <a:pt x="2025" y="4108"/>
                    <a:pt x="1954" y="4180"/>
                    <a:pt x="1954" y="4275"/>
                  </a:cubicBezTo>
                  <a:lnTo>
                    <a:pt x="1954" y="4287"/>
                  </a:lnTo>
                  <a:lnTo>
                    <a:pt x="1846" y="4287"/>
                  </a:lnTo>
                  <a:cubicBezTo>
                    <a:pt x="1775" y="4287"/>
                    <a:pt x="1704" y="4263"/>
                    <a:pt x="1644" y="4203"/>
                  </a:cubicBezTo>
                  <a:cubicBezTo>
                    <a:pt x="1584" y="4144"/>
                    <a:pt x="1573" y="4061"/>
                    <a:pt x="1573" y="3977"/>
                  </a:cubicBezTo>
                  <a:cubicBezTo>
                    <a:pt x="1584" y="3822"/>
                    <a:pt x="1715" y="3727"/>
                    <a:pt x="1882" y="3727"/>
                  </a:cubicBezTo>
                  <a:lnTo>
                    <a:pt x="1942" y="3727"/>
                  </a:lnTo>
                  <a:cubicBezTo>
                    <a:pt x="2025" y="3727"/>
                    <a:pt x="2108" y="3644"/>
                    <a:pt x="2108" y="3560"/>
                  </a:cubicBezTo>
                  <a:lnTo>
                    <a:pt x="2108" y="1775"/>
                  </a:lnTo>
                  <a:cubicBezTo>
                    <a:pt x="2108" y="989"/>
                    <a:pt x="2739" y="334"/>
                    <a:pt x="3549" y="334"/>
                  </a:cubicBezTo>
                  <a:close/>
                  <a:moveTo>
                    <a:pt x="3025" y="6763"/>
                  </a:moveTo>
                  <a:lnTo>
                    <a:pt x="3025" y="7085"/>
                  </a:lnTo>
                  <a:cubicBezTo>
                    <a:pt x="3025" y="7239"/>
                    <a:pt x="2918" y="7382"/>
                    <a:pt x="2787" y="7430"/>
                  </a:cubicBezTo>
                  <a:lnTo>
                    <a:pt x="2406" y="7180"/>
                  </a:lnTo>
                  <a:cubicBezTo>
                    <a:pt x="2299" y="7097"/>
                    <a:pt x="2287" y="7001"/>
                    <a:pt x="2311" y="6918"/>
                  </a:cubicBezTo>
                  <a:cubicBezTo>
                    <a:pt x="2346" y="6847"/>
                    <a:pt x="2406" y="6763"/>
                    <a:pt x="2537" y="6763"/>
                  </a:cubicBezTo>
                  <a:close/>
                  <a:moveTo>
                    <a:pt x="6359" y="6763"/>
                  </a:moveTo>
                  <a:cubicBezTo>
                    <a:pt x="6478" y="6763"/>
                    <a:pt x="6549" y="6847"/>
                    <a:pt x="6585" y="6918"/>
                  </a:cubicBezTo>
                  <a:cubicBezTo>
                    <a:pt x="6609" y="7001"/>
                    <a:pt x="6597" y="7120"/>
                    <a:pt x="6490" y="7180"/>
                  </a:cubicBezTo>
                  <a:lnTo>
                    <a:pt x="6109" y="7430"/>
                  </a:lnTo>
                  <a:cubicBezTo>
                    <a:pt x="5954" y="7382"/>
                    <a:pt x="5859" y="7239"/>
                    <a:pt x="5859" y="7085"/>
                  </a:cubicBezTo>
                  <a:lnTo>
                    <a:pt x="5859" y="6763"/>
                  </a:lnTo>
                  <a:close/>
                  <a:moveTo>
                    <a:pt x="6371" y="6216"/>
                  </a:moveTo>
                  <a:cubicBezTo>
                    <a:pt x="6883" y="6216"/>
                    <a:pt x="7276" y="6620"/>
                    <a:pt x="7276" y="7132"/>
                  </a:cubicBezTo>
                  <a:cubicBezTo>
                    <a:pt x="7311" y="8156"/>
                    <a:pt x="6514" y="9025"/>
                    <a:pt x="5502" y="9097"/>
                  </a:cubicBezTo>
                  <a:lnTo>
                    <a:pt x="5502" y="8918"/>
                  </a:lnTo>
                  <a:cubicBezTo>
                    <a:pt x="5502" y="8823"/>
                    <a:pt x="5418" y="8752"/>
                    <a:pt x="5335" y="8752"/>
                  </a:cubicBezTo>
                  <a:cubicBezTo>
                    <a:pt x="5240" y="8752"/>
                    <a:pt x="5168" y="8823"/>
                    <a:pt x="5168" y="8918"/>
                  </a:cubicBezTo>
                  <a:lnTo>
                    <a:pt x="5168" y="9109"/>
                  </a:lnTo>
                  <a:lnTo>
                    <a:pt x="3716" y="9109"/>
                  </a:lnTo>
                  <a:lnTo>
                    <a:pt x="3716" y="8918"/>
                  </a:lnTo>
                  <a:cubicBezTo>
                    <a:pt x="3716" y="8823"/>
                    <a:pt x="3632" y="8752"/>
                    <a:pt x="3549" y="8752"/>
                  </a:cubicBezTo>
                  <a:cubicBezTo>
                    <a:pt x="3454" y="8752"/>
                    <a:pt x="3382" y="8823"/>
                    <a:pt x="3382" y="8918"/>
                  </a:cubicBezTo>
                  <a:lnTo>
                    <a:pt x="3382" y="9097"/>
                  </a:lnTo>
                  <a:cubicBezTo>
                    <a:pt x="2370" y="9002"/>
                    <a:pt x="1573" y="8156"/>
                    <a:pt x="1573" y="7132"/>
                  </a:cubicBezTo>
                  <a:cubicBezTo>
                    <a:pt x="1573" y="6620"/>
                    <a:pt x="1965" y="6227"/>
                    <a:pt x="2477" y="6227"/>
                  </a:cubicBezTo>
                  <a:lnTo>
                    <a:pt x="2906" y="6227"/>
                  </a:lnTo>
                  <a:cubicBezTo>
                    <a:pt x="2954" y="6251"/>
                    <a:pt x="3001" y="6287"/>
                    <a:pt x="3025" y="6311"/>
                  </a:cubicBezTo>
                  <a:lnTo>
                    <a:pt x="3025" y="6430"/>
                  </a:lnTo>
                  <a:lnTo>
                    <a:pt x="2525" y="6430"/>
                  </a:lnTo>
                  <a:cubicBezTo>
                    <a:pt x="2263" y="6430"/>
                    <a:pt x="2061" y="6585"/>
                    <a:pt x="1989" y="6835"/>
                  </a:cubicBezTo>
                  <a:cubicBezTo>
                    <a:pt x="1906" y="7085"/>
                    <a:pt x="2001" y="7323"/>
                    <a:pt x="2204" y="7454"/>
                  </a:cubicBezTo>
                  <a:lnTo>
                    <a:pt x="4037" y="8680"/>
                  </a:lnTo>
                  <a:cubicBezTo>
                    <a:pt x="4156" y="8752"/>
                    <a:pt x="4287" y="8799"/>
                    <a:pt x="4430" y="8799"/>
                  </a:cubicBezTo>
                  <a:cubicBezTo>
                    <a:pt x="4561" y="8799"/>
                    <a:pt x="4692" y="8752"/>
                    <a:pt x="4811" y="8680"/>
                  </a:cubicBezTo>
                  <a:lnTo>
                    <a:pt x="5228" y="8394"/>
                  </a:lnTo>
                  <a:cubicBezTo>
                    <a:pt x="5299" y="8347"/>
                    <a:pt x="5323" y="8252"/>
                    <a:pt x="5275" y="8168"/>
                  </a:cubicBezTo>
                  <a:cubicBezTo>
                    <a:pt x="5247" y="8125"/>
                    <a:pt x="5197" y="8104"/>
                    <a:pt x="5146" y="8104"/>
                  </a:cubicBezTo>
                  <a:cubicBezTo>
                    <a:pt x="5112" y="8104"/>
                    <a:pt x="5078" y="8113"/>
                    <a:pt x="5049" y="8132"/>
                  </a:cubicBezTo>
                  <a:lnTo>
                    <a:pt x="4632" y="8406"/>
                  </a:lnTo>
                  <a:cubicBezTo>
                    <a:pt x="4573" y="8454"/>
                    <a:pt x="4501" y="8478"/>
                    <a:pt x="4429" y="8478"/>
                  </a:cubicBezTo>
                  <a:cubicBezTo>
                    <a:pt x="4356" y="8478"/>
                    <a:pt x="4281" y="8454"/>
                    <a:pt x="4216" y="8406"/>
                  </a:cubicBezTo>
                  <a:lnTo>
                    <a:pt x="3073" y="7656"/>
                  </a:lnTo>
                  <a:cubicBezTo>
                    <a:pt x="3239" y="7513"/>
                    <a:pt x="3335" y="7323"/>
                    <a:pt x="3335" y="7097"/>
                  </a:cubicBezTo>
                  <a:lnTo>
                    <a:pt x="3335" y="6525"/>
                  </a:lnTo>
                  <a:cubicBezTo>
                    <a:pt x="3668" y="6680"/>
                    <a:pt x="4037" y="6775"/>
                    <a:pt x="4430" y="6775"/>
                  </a:cubicBezTo>
                  <a:cubicBezTo>
                    <a:pt x="4811" y="6775"/>
                    <a:pt x="5180" y="6680"/>
                    <a:pt x="5514" y="6525"/>
                  </a:cubicBezTo>
                  <a:lnTo>
                    <a:pt x="5514" y="7097"/>
                  </a:lnTo>
                  <a:cubicBezTo>
                    <a:pt x="5514" y="7323"/>
                    <a:pt x="5621" y="7513"/>
                    <a:pt x="5775" y="7656"/>
                  </a:cubicBezTo>
                  <a:lnTo>
                    <a:pt x="5668" y="7728"/>
                  </a:lnTo>
                  <a:cubicBezTo>
                    <a:pt x="5597" y="7775"/>
                    <a:pt x="5585" y="7871"/>
                    <a:pt x="5633" y="7954"/>
                  </a:cubicBezTo>
                  <a:cubicBezTo>
                    <a:pt x="5656" y="7990"/>
                    <a:pt x="5716" y="8025"/>
                    <a:pt x="5764" y="8025"/>
                  </a:cubicBezTo>
                  <a:cubicBezTo>
                    <a:pt x="5799" y="8025"/>
                    <a:pt x="5823" y="8001"/>
                    <a:pt x="5847" y="7990"/>
                  </a:cubicBezTo>
                  <a:lnTo>
                    <a:pt x="6645" y="7454"/>
                  </a:lnTo>
                  <a:cubicBezTo>
                    <a:pt x="6847" y="7323"/>
                    <a:pt x="6942" y="7073"/>
                    <a:pt x="6859" y="6835"/>
                  </a:cubicBezTo>
                  <a:cubicBezTo>
                    <a:pt x="6787" y="6597"/>
                    <a:pt x="6585" y="6430"/>
                    <a:pt x="6323" y="6430"/>
                  </a:cubicBezTo>
                  <a:lnTo>
                    <a:pt x="5823" y="6430"/>
                  </a:lnTo>
                  <a:lnTo>
                    <a:pt x="5823" y="6311"/>
                  </a:lnTo>
                  <a:cubicBezTo>
                    <a:pt x="5871" y="6287"/>
                    <a:pt x="5906" y="6251"/>
                    <a:pt x="5942" y="6216"/>
                  </a:cubicBezTo>
                  <a:close/>
                  <a:moveTo>
                    <a:pt x="3561" y="0"/>
                  </a:moveTo>
                  <a:cubicBezTo>
                    <a:pt x="2585" y="0"/>
                    <a:pt x="1787" y="786"/>
                    <a:pt x="1787" y="1775"/>
                  </a:cubicBezTo>
                  <a:lnTo>
                    <a:pt x="1787" y="3394"/>
                  </a:lnTo>
                  <a:cubicBezTo>
                    <a:pt x="1513" y="3441"/>
                    <a:pt x="1287" y="3668"/>
                    <a:pt x="1251" y="3930"/>
                  </a:cubicBezTo>
                  <a:cubicBezTo>
                    <a:pt x="1239" y="4108"/>
                    <a:pt x="1299" y="4275"/>
                    <a:pt x="1406" y="4406"/>
                  </a:cubicBezTo>
                  <a:cubicBezTo>
                    <a:pt x="1525" y="4537"/>
                    <a:pt x="1692" y="4608"/>
                    <a:pt x="1846" y="4608"/>
                  </a:cubicBezTo>
                  <a:lnTo>
                    <a:pt x="1989" y="4608"/>
                  </a:lnTo>
                  <a:cubicBezTo>
                    <a:pt x="2061" y="5108"/>
                    <a:pt x="2251" y="5537"/>
                    <a:pt x="2561" y="5894"/>
                  </a:cubicBezTo>
                  <a:lnTo>
                    <a:pt x="2489" y="5894"/>
                  </a:lnTo>
                  <a:cubicBezTo>
                    <a:pt x="1811" y="5894"/>
                    <a:pt x="1251" y="6442"/>
                    <a:pt x="1251" y="7132"/>
                  </a:cubicBezTo>
                  <a:cubicBezTo>
                    <a:pt x="1251" y="7382"/>
                    <a:pt x="1299" y="7620"/>
                    <a:pt x="1370" y="7859"/>
                  </a:cubicBezTo>
                  <a:lnTo>
                    <a:pt x="894" y="7990"/>
                  </a:lnTo>
                  <a:cubicBezTo>
                    <a:pt x="382" y="8144"/>
                    <a:pt x="1" y="8633"/>
                    <a:pt x="1" y="9180"/>
                  </a:cubicBezTo>
                  <a:lnTo>
                    <a:pt x="1" y="11061"/>
                  </a:lnTo>
                  <a:cubicBezTo>
                    <a:pt x="1" y="11145"/>
                    <a:pt x="84" y="11228"/>
                    <a:pt x="168" y="11228"/>
                  </a:cubicBezTo>
                  <a:cubicBezTo>
                    <a:pt x="263" y="11228"/>
                    <a:pt x="334" y="11145"/>
                    <a:pt x="334" y="11061"/>
                  </a:cubicBezTo>
                  <a:lnTo>
                    <a:pt x="334" y="9180"/>
                  </a:lnTo>
                  <a:cubicBezTo>
                    <a:pt x="334" y="8775"/>
                    <a:pt x="596" y="8418"/>
                    <a:pt x="989" y="8323"/>
                  </a:cubicBezTo>
                  <a:lnTo>
                    <a:pt x="1489" y="8168"/>
                  </a:lnTo>
                  <a:cubicBezTo>
                    <a:pt x="1846" y="8883"/>
                    <a:pt x="2561" y="9371"/>
                    <a:pt x="3394" y="9430"/>
                  </a:cubicBezTo>
                  <a:lnTo>
                    <a:pt x="3394" y="11061"/>
                  </a:lnTo>
                  <a:cubicBezTo>
                    <a:pt x="3394" y="11145"/>
                    <a:pt x="3478" y="11216"/>
                    <a:pt x="3561" y="11216"/>
                  </a:cubicBezTo>
                  <a:cubicBezTo>
                    <a:pt x="3656" y="11216"/>
                    <a:pt x="3728" y="11145"/>
                    <a:pt x="3728" y="11061"/>
                  </a:cubicBezTo>
                  <a:lnTo>
                    <a:pt x="3728" y="9430"/>
                  </a:lnTo>
                  <a:lnTo>
                    <a:pt x="5180" y="9430"/>
                  </a:lnTo>
                  <a:lnTo>
                    <a:pt x="5180" y="11061"/>
                  </a:lnTo>
                  <a:cubicBezTo>
                    <a:pt x="5180" y="11145"/>
                    <a:pt x="5263" y="11216"/>
                    <a:pt x="5347" y="11216"/>
                  </a:cubicBezTo>
                  <a:cubicBezTo>
                    <a:pt x="5430" y="11216"/>
                    <a:pt x="5514" y="11145"/>
                    <a:pt x="5514" y="11061"/>
                  </a:cubicBezTo>
                  <a:lnTo>
                    <a:pt x="5514" y="9430"/>
                  </a:lnTo>
                  <a:cubicBezTo>
                    <a:pt x="6347" y="9371"/>
                    <a:pt x="7061" y="8871"/>
                    <a:pt x="7419" y="8168"/>
                  </a:cubicBezTo>
                  <a:lnTo>
                    <a:pt x="7919" y="8323"/>
                  </a:lnTo>
                  <a:cubicBezTo>
                    <a:pt x="8311" y="8442"/>
                    <a:pt x="8573" y="8799"/>
                    <a:pt x="8573" y="9180"/>
                  </a:cubicBezTo>
                  <a:lnTo>
                    <a:pt x="8573" y="11061"/>
                  </a:lnTo>
                  <a:cubicBezTo>
                    <a:pt x="8573" y="11145"/>
                    <a:pt x="8657" y="11228"/>
                    <a:pt x="8740" y="11228"/>
                  </a:cubicBezTo>
                  <a:cubicBezTo>
                    <a:pt x="8823" y="11228"/>
                    <a:pt x="8907" y="11145"/>
                    <a:pt x="8907" y="11061"/>
                  </a:cubicBezTo>
                  <a:lnTo>
                    <a:pt x="8907" y="9180"/>
                  </a:lnTo>
                  <a:cubicBezTo>
                    <a:pt x="8895" y="8633"/>
                    <a:pt x="8514" y="8144"/>
                    <a:pt x="8002" y="7990"/>
                  </a:cubicBezTo>
                  <a:lnTo>
                    <a:pt x="7526" y="7859"/>
                  </a:lnTo>
                  <a:cubicBezTo>
                    <a:pt x="7597" y="7632"/>
                    <a:pt x="7645" y="7382"/>
                    <a:pt x="7645" y="7132"/>
                  </a:cubicBezTo>
                  <a:cubicBezTo>
                    <a:pt x="7645" y="6442"/>
                    <a:pt x="7085" y="5894"/>
                    <a:pt x="6406" y="5894"/>
                  </a:cubicBezTo>
                  <a:lnTo>
                    <a:pt x="6311" y="5894"/>
                  </a:lnTo>
                  <a:cubicBezTo>
                    <a:pt x="6609" y="5537"/>
                    <a:pt x="6823" y="5108"/>
                    <a:pt x="6895" y="4620"/>
                  </a:cubicBezTo>
                  <a:lnTo>
                    <a:pt x="7002" y="4620"/>
                  </a:lnTo>
                  <a:cubicBezTo>
                    <a:pt x="7323" y="4620"/>
                    <a:pt x="7597" y="4382"/>
                    <a:pt x="7645" y="4061"/>
                  </a:cubicBezTo>
                  <a:cubicBezTo>
                    <a:pt x="7657" y="3882"/>
                    <a:pt x="7597" y="3727"/>
                    <a:pt x="7490" y="3584"/>
                  </a:cubicBezTo>
                  <a:cubicBezTo>
                    <a:pt x="7383" y="3489"/>
                    <a:pt x="7252" y="3406"/>
                    <a:pt x="7121" y="3394"/>
                  </a:cubicBezTo>
                  <a:lnTo>
                    <a:pt x="7121" y="1429"/>
                  </a:lnTo>
                  <a:cubicBezTo>
                    <a:pt x="7442" y="1108"/>
                    <a:pt x="7657" y="655"/>
                    <a:pt x="7657" y="167"/>
                  </a:cubicBezTo>
                  <a:cubicBezTo>
                    <a:pt x="7657" y="72"/>
                    <a:pt x="7585" y="0"/>
                    <a:pt x="749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03" name="Google Shape;503;p24"/>
            <p:cNvSpPr/>
            <p:nvPr/>
          </p:nvSpPr>
          <p:spPr>
            <a:xfrm>
              <a:off x="7239726" y="1594081"/>
              <a:ext cx="22651" cy="12165"/>
            </a:xfrm>
            <a:custGeom>
              <a:rect b="b" l="l" r="r" t="t"/>
              <a:pathLst>
                <a:path extrusionOk="0" h="384" w="715">
                  <a:moveTo>
                    <a:pt x="524" y="1"/>
                  </a:moveTo>
                  <a:cubicBezTo>
                    <a:pt x="517" y="1"/>
                    <a:pt x="508" y="1"/>
                    <a:pt x="500" y="2"/>
                  </a:cubicBezTo>
                  <a:lnTo>
                    <a:pt x="143" y="62"/>
                  </a:lnTo>
                  <a:cubicBezTo>
                    <a:pt x="60" y="74"/>
                    <a:pt x="0" y="169"/>
                    <a:pt x="12" y="252"/>
                  </a:cubicBezTo>
                  <a:cubicBezTo>
                    <a:pt x="24" y="324"/>
                    <a:pt x="95" y="383"/>
                    <a:pt x="179" y="383"/>
                  </a:cubicBezTo>
                  <a:lnTo>
                    <a:pt x="203" y="383"/>
                  </a:lnTo>
                  <a:lnTo>
                    <a:pt x="560" y="324"/>
                  </a:lnTo>
                  <a:cubicBezTo>
                    <a:pt x="655" y="312"/>
                    <a:pt x="715" y="228"/>
                    <a:pt x="703" y="133"/>
                  </a:cubicBezTo>
                  <a:cubicBezTo>
                    <a:pt x="681" y="57"/>
                    <a:pt x="609" y="1"/>
                    <a:pt x="52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04" name="Google Shape;504;p24"/>
            <p:cNvSpPr/>
            <p:nvPr/>
          </p:nvSpPr>
          <p:spPr>
            <a:xfrm>
              <a:off x="7307616" y="1594462"/>
              <a:ext cx="22651" cy="12514"/>
            </a:xfrm>
            <a:custGeom>
              <a:rect b="b" l="l" r="r" t="t"/>
              <a:pathLst>
                <a:path extrusionOk="0" h="395" w="715">
                  <a:moveTo>
                    <a:pt x="181" y="1"/>
                  </a:moveTo>
                  <a:cubicBezTo>
                    <a:pt x="104" y="1"/>
                    <a:pt x="23" y="57"/>
                    <a:pt x="12" y="133"/>
                  </a:cubicBezTo>
                  <a:cubicBezTo>
                    <a:pt x="0" y="228"/>
                    <a:pt x="60" y="312"/>
                    <a:pt x="143" y="335"/>
                  </a:cubicBezTo>
                  <a:lnTo>
                    <a:pt x="500" y="395"/>
                  </a:lnTo>
                  <a:lnTo>
                    <a:pt x="536" y="395"/>
                  </a:lnTo>
                  <a:cubicBezTo>
                    <a:pt x="608" y="395"/>
                    <a:pt x="679" y="335"/>
                    <a:pt x="703" y="252"/>
                  </a:cubicBezTo>
                  <a:cubicBezTo>
                    <a:pt x="715" y="169"/>
                    <a:pt x="655" y="73"/>
                    <a:pt x="560" y="62"/>
                  </a:cubicBezTo>
                  <a:lnTo>
                    <a:pt x="203" y="2"/>
                  </a:lnTo>
                  <a:cubicBezTo>
                    <a:pt x="196" y="1"/>
                    <a:pt x="188" y="1"/>
                    <a:pt x="18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8" name="Shape 508"/>
        <p:cNvGrpSpPr/>
        <p:nvPr/>
      </p:nvGrpSpPr>
      <p:grpSpPr>
        <a:xfrm>
          <a:off x="0" y="0"/>
          <a:ext cx="0" cy="0"/>
          <a:chOff x="0" y="0"/>
          <a:chExt cx="0" cy="0"/>
        </a:xfrm>
      </p:grpSpPr>
      <p:sp>
        <p:nvSpPr>
          <p:cNvPr id="509" name="Google Shape;509;p25"/>
          <p:cNvSpPr txBox="1"/>
          <p:nvPr>
            <p:ph idx="1" type="body"/>
          </p:nvPr>
        </p:nvSpPr>
        <p:spPr>
          <a:xfrm>
            <a:off x="597375" y="1139725"/>
            <a:ext cx="7866900" cy="3159900"/>
          </a:xfrm>
          <a:prstGeom prst="rect">
            <a:avLst/>
          </a:prstGeom>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400"/>
              <a:t>Here’s what you’ll find about this dataset :</a:t>
            </a:r>
            <a:endParaRPr sz="1400"/>
          </a:p>
          <a:p>
            <a:pPr indent="-317500" lvl="0" marL="457200" rtl="0" algn="l">
              <a:lnSpc>
                <a:spcPct val="100000"/>
              </a:lnSpc>
              <a:spcBef>
                <a:spcPts val="1600"/>
              </a:spcBef>
              <a:spcAft>
                <a:spcPts val="0"/>
              </a:spcAft>
              <a:buSzPts val="1400"/>
              <a:buFont typeface="Maven Pro"/>
              <a:buAutoNum type="arabicPeriod"/>
            </a:pPr>
            <a:r>
              <a:rPr lang="en" sz="1400"/>
              <a:t>We provide a small version of the dataset that consists of </a:t>
            </a:r>
            <a:r>
              <a:rPr b="1" lang="en" sz="1400"/>
              <a:t>320</a:t>
            </a:r>
            <a:r>
              <a:rPr lang="en" sz="1400"/>
              <a:t> image (noisy and ground-truth) representing </a:t>
            </a:r>
            <a:r>
              <a:rPr b="1" lang="en" sz="1400"/>
              <a:t>320</a:t>
            </a:r>
            <a:r>
              <a:rPr lang="en" sz="1400"/>
              <a:t> scene instances. These images can be used for training/learning purposes.</a:t>
            </a:r>
            <a:endParaRPr sz="1400"/>
          </a:p>
          <a:p>
            <a:pPr indent="-317500" lvl="0" marL="457200" rtl="0" algn="l">
              <a:lnSpc>
                <a:spcPct val="100000"/>
              </a:lnSpc>
              <a:spcBef>
                <a:spcPts val="1600"/>
              </a:spcBef>
              <a:spcAft>
                <a:spcPts val="0"/>
              </a:spcAft>
              <a:buSzPts val="1400"/>
              <a:buFont typeface="Maven Pro"/>
              <a:buAutoNum type="arabicPeriod"/>
            </a:pPr>
            <a:r>
              <a:rPr lang="en" sz="1400"/>
              <a:t>T</a:t>
            </a:r>
            <a:r>
              <a:rPr lang="en" sz="1400"/>
              <a:t>he SIDD dataset total size is </a:t>
            </a:r>
            <a:r>
              <a:rPr b="1" lang="en" sz="1400"/>
              <a:t>6.62GB </a:t>
            </a:r>
            <a:r>
              <a:rPr lang="en" sz="1400"/>
              <a:t>.</a:t>
            </a:r>
            <a:endParaRPr sz="1400"/>
          </a:p>
          <a:p>
            <a:pPr indent="-317500" lvl="0" marL="457200" rtl="0" algn="l">
              <a:lnSpc>
                <a:spcPct val="100000"/>
              </a:lnSpc>
              <a:spcBef>
                <a:spcPts val="1600"/>
              </a:spcBef>
              <a:spcAft>
                <a:spcPts val="0"/>
              </a:spcAft>
              <a:buSzPts val="1400"/>
              <a:buFont typeface="Maven Pro"/>
              <a:buAutoNum type="arabicPeriod"/>
            </a:pPr>
            <a:r>
              <a:rPr lang="en" sz="1400"/>
              <a:t>The image shape is (256 x 256 x 3)</a:t>
            </a:r>
            <a:endParaRPr sz="1400"/>
          </a:p>
          <a:p>
            <a:pPr indent="-317500" lvl="0" marL="457200" rtl="0" algn="l">
              <a:lnSpc>
                <a:spcPct val="100000"/>
              </a:lnSpc>
              <a:spcBef>
                <a:spcPts val="1000"/>
              </a:spcBef>
              <a:spcAft>
                <a:spcPts val="0"/>
              </a:spcAft>
              <a:buSzPts val="1400"/>
              <a:buFont typeface="Maven Pro"/>
              <a:buAutoNum type="arabicPeriod"/>
            </a:pPr>
            <a:r>
              <a:rPr lang="en" sz="1400"/>
              <a:t>Each folder of dataset such as noisy image and ground truth image contains 160 images and 160 images respectively.</a:t>
            </a:r>
            <a:endParaRPr sz="1400">
              <a:latin typeface="Maven Pro Regular"/>
              <a:ea typeface="Maven Pro Regular"/>
              <a:cs typeface="Maven Pro Regular"/>
              <a:sym typeface="Maven Pro Regular"/>
            </a:endParaRPr>
          </a:p>
          <a:p>
            <a:pPr indent="-317500" lvl="0" marL="457200" rtl="0" algn="l">
              <a:spcBef>
                <a:spcPts val="1000"/>
              </a:spcBef>
              <a:spcAft>
                <a:spcPts val="0"/>
              </a:spcAft>
              <a:buSzPts val="1400"/>
              <a:buFont typeface="Maven Pro"/>
              <a:buAutoNum type="arabicPeriod"/>
            </a:pPr>
            <a:r>
              <a:rPr lang="en" sz="1400"/>
              <a:t>Dataset Link : </a:t>
            </a:r>
            <a:r>
              <a:rPr lang="en" sz="1400" u="sng">
                <a:solidFill>
                  <a:schemeClr val="hlink"/>
                </a:solidFill>
                <a:hlinkClick r:id="rId3"/>
              </a:rPr>
              <a:t>https://www.eecs.yorku.ca/~kamel/sidd/dataset.php</a:t>
            </a:r>
            <a:endParaRPr sz="1400"/>
          </a:p>
        </p:txBody>
      </p:sp>
      <p:sp>
        <p:nvSpPr>
          <p:cNvPr id="510" name="Google Shape;510;p25"/>
          <p:cNvSpPr txBox="1"/>
          <p:nvPr>
            <p:ph type="ctrTitle"/>
          </p:nvPr>
        </p:nvSpPr>
        <p:spPr>
          <a:xfrm>
            <a:off x="618825" y="411675"/>
            <a:ext cx="49824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SIDD </a:t>
            </a:r>
            <a:r>
              <a:rPr lang="en"/>
              <a:t>DATA</a:t>
            </a:r>
            <a:r>
              <a:rPr lang="en"/>
              <a:t>SET</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4" name="Shape 514"/>
        <p:cNvGrpSpPr/>
        <p:nvPr/>
      </p:nvGrpSpPr>
      <p:grpSpPr>
        <a:xfrm>
          <a:off x="0" y="0"/>
          <a:ext cx="0" cy="0"/>
          <a:chOff x="0" y="0"/>
          <a:chExt cx="0" cy="0"/>
        </a:xfrm>
      </p:grpSpPr>
      <p:sp>
        <p:nvSpPr>
          <p:cNvPr id="515" name="Google Shape;515;p26"/>
          <p:cNvSpPr txBox="1"/>
          <p:nvPr>
            <p:ph type="ctrTitle"/>
          </p:nvPr>
        </p:nvSpPr>
        <p:spPr>
          <a:xfrm>
            <a:off x="618825" y="411675"/>
            <a:ext cx="47277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HAVE A LOOK</a:t>
            </a:r>
            <a:endParaRPr/>
          </a:p>
        </p:txBody>
      </p:sp>
      <p:sp>
        <p:nvSpPr>
          <p:cNvPr id="516" name="Google Shape;516;p26"/>
          <p:cNvSpPr txBox="1"/>
          <p:nvPr>
            <p:ph idx="1" type="body"/>
          </p:nvPr>
        </p:nvSpPr>
        <p:spPr>
          <a:xfrm>
            <a:off x="304800" y="4301725"/>
            <a:ext cx="4107000" cy="5172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a:t>Noisy Image</a:t>
            </a:r>
            <a:endParaRPr/>
          </a:p>
        </p:txBody>
      </p:sp>
      <p:pic>
        <p:nvPicPr>
          <p:cNvPr id="517" name="Google Shape;517;p26"/>
          <p:cNvPicPr preferRelativeResize="0"/>
          <p:nvPr/>
        </p:nvPicPr>
        <p:blipFill>
          <a:blip r:embed="rId3">
            <a:alphaModFix/>
          </a:blip>
          <a:stretch>
            <a:fillRect/>
          </a:stretch>
        </p:blipFill>
        <p:spPr>
          <a:xfrm>
            <a:off x="304800" y="1141875"/>
            <a:ext cx="4106977" cy="3088349"/>
          </a:xfrm>
          <a:prstGeom prst="rect">
            <a:avLst/>
          </a:prstGeom>
          <a:noFill/>
          <a:ln>
            <a:noFill/>
          </a:ln>
        </p:spPr>
      </p:pic>
      <p:pic>
        <p:nvPicPr>
          <p:cNvPr id="518" name="Google Shape;518;p26"/>
          <p:cNvPicPr preferRelativeResize="0"/>
          <p:nvPr/>
        </p:nvPicPr>
        <p:blipFill>
          <a:blip r:embed="rId4">
            <a:alphaModFix/>
          </a:blip>
          <a:stretch>
            <a:fillRect/>
          </a:stretch>
        </p:blipFill>
        <p:spPr>
          <a:xfrm>
            <a:off x="4788502" y="1141875"/>
            <a:ext cx="4106977" cy="3088349"/>
          </a:xfrm>
          <a:prstGeom prst="rect">
            <a:avLst/>
          </a:prstGeom>
          <a:noFill/>
          <a:ln>
            <a:noFill/>
          </a:ln>
        </p:spPr>
      </p:pic>
      <p:sp>
        <p:nvSpPr>
          <p:cNvPr id="519" name="Google Shape;519;p26"/>
          <p:cNvSpPr txBox="1"/>
          <p:nvPr>
            <p:ph idx="1" type="body"/>
          </p:nvPr>
        </p:nvSpPr>
        <p:spPr>
          <a:xfrm>
            <a:off x="4809300" y="4301725"/>
            <a:ext cx="4086300" cy="5172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a:t>Ground Truth Image</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 name="Shape 523"/>
        <p:cNvGrpSpPr/>
        <p:nvPr/>
      </p:nvGrpSpPr>
      <p:grpSpPr>
        <a:xfrm>
          <a:off x="0" y="0"/>
          <a:ext cx="0" cy="0"/>
          <a:chOff x="0" y="0"/>
          <a:chExt cx="0" cy="0"/>
        </a:xfrm>
      </p:grpSpPr>
      <p:sp>
        <p:nvSpPr>
          <p:cNvPr id="524" name="Google Shape;524;p27"/>
          <p:cNvSpPr txBox="1"/>
          <p:nvPr>
            <p:ph type="ctrTitle"/>
          </p:nvPr>
        </p:nvSpPr>
        <p:spPr>
          <a:xfrm>
            <a:off x="618825" y="411675"/>
            <a:ext cx="49824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DATA SPLIT</a:t>
            </a:r>
            <a:endParaRPr/>
          </a:p>
        </p:txBody>
      </p:sp>
      <p:grpSp>
        <p:nvGrpSpPr>
          <p:cNvPr id="525" name="Google Shape;525;p27"/>
          <p:cNvGrpSpPr/>
          <p:nvPr/>
        </p:nvGrpSpPr>
        <p:grpSpPr>
          <a:xfrm>
            <a:off x="5317506" y="1300687"/>
            <a:ext cx="3116177" cy="2221834"/>
            <a:chOff x="3139200" y="4215125"/>
            <a:chExt cx="1046575" cy="785350"/>
          </a:xfrm>
        </p:grpSpPr>
        <p:sp>
          <p:nvSpPr>
            <p:cNvPr id="526" name="Google Shape;526;p27"/>
            <p:cNvSpPr/>
            <p:nvPr/>
          </p:nvSpPr>
          <p:spPr>
            <a:xfrm>
              <a:off x="3273525" y="4573575"/>
              <a:ext cx="315225" cy="77325"/>
            </a:xfrm>
            <a:custGeom>
              <a:rect b="b" l="l" r="r" t="t"/>
              <a:pathLst>
                <a:path extrusionOk="0" h="3093" w="12609">
                  <a:moveTo>
                    <a:pt x="2061" y="1"/>
                  </a:moveTo>
                  <a:cubicBezTo>
                    <a:pt x="693" y="1"/>
                    <a:pt x="1" y="1665"/>
                    <a:pt x="973" y="2638"/>
                  </a:cubicBezTo>
                  <a:cubicBezTo>
                    <a:pt x="1287" y="2952"/>
                    <a:pt x="1672" y="3092"/>
                    <a:pt x="2049" y="3092"/>
                  </a:cubicBezTo>
                  <a:cubicBezTo>
                    <a:pt x="2840" y="3092"/>
                    <a:pt x="3599" y="2476"/>
                    <a:pt x="3610" y="1550"/>
                  </a:cubicBezTo>
                  <a:cubicBezTo>
                    <a:pt x="3610" y="693"/>
                    <a:pt x="2918" y="1"/>
                    <a:pt x="2061" y="1"/>
                  </a:cubicBezTo>
                  <a:close/>
                  <a:moveTo>
                    <a:pt x="6560" y="1"/>
                  </a:moveTo>
                  <a:cubicBezTo>
                    <a:pt x="5192" y="1"/>
                    <a:pt x="4500" y="1665"/>
                    <a:pt x="5472" y="2638"/>
                  </a:cubicBezTo>
                  <a:cubicBezTo>
                    <a:pt x="5786" y="2952"/>
                    <a:pt x="6173" y="3092"/>
                    <a:pt x="6552" y="3092"/>
                  </a:cubicBezTo>
                  <a:cubicBezTo>
                    <a:pt x="7347" y="3092"/>
                    <a:pt x="8109" y="2476"/>
                    <a:pt x="8109" y="1550"/>
                  </a:cubicBezTo>
                  <a:cubicBezTo>
                    <a:pt x="8109" y="693"/>
                    <a:pt x="7417" y="1"/>
                    <a:pt x="6560" y="1"/>
                  </a:cubicBezTo>
                  <a:close/>
                  <a:moveTo>
                    <a:pt x="11076" y="1"/>
                  </a:moveTo>
                  <a:cubicBezTo>
                    <a:pt x="9691" y="1"/>
                    <a:pt x="9016" y="1665"/>
                    <a:pt x="9988" y="2638"/>
                  </a:cubicBezTo>
                  <a:cubicBezTo>
                    <a:pt x="10297" y="2952"/>
                    <a:pt x="10680" y="3092"/>
                    <a:pt x="11057" y="3092"/>
                  </a:cubicBezTo>
                  <a:cubicBezTo>
                    <a:pt x="11846" y="3092"/>
                    <a:pt x="12609" y="2476"/>
                    <a:pt x="12609" y="1550"/>
                  </a:cubicBezTo>
                  <a:cubicBezTo>
                    <a:pt x="12609" y="693"/>
                    <a:pt x="11933" y="1"/>
                    <a:pt x="11076" y="1"/>
                  </a:cubicBez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27"/>
            <p:cNvSpPr/>
            <p:nvPr/>
          </p:nvSpPr>
          <p:spPr>
            <a:xfrm>
              <a:off x="3273525" y="4312775"/>
              <a:ext cx="653500" cy="77300"/>
            </a:xfrm>
            <a:custGeom>
              <a:rect b="b" l="l" r="r" t="t"/>
              <a:pathLst>
                <a:path extrusionOk="0" h="3092" w="26140">
                  <a:moveTo>
                    <a:pt x="2061" y="0"/>
                  </a:moveTo>
                  <a:cubicBezTo>
                    <a:pt x="693" y="0"/>
                    <a:pt x="1" y="1665"/>
                    <a:pt x="973" y="2637"/>
                  </a:cubicBezTo>
                  <a:cubicBezTo>
                    <a:pt x="1287" y="2951"/>
                    <a:pt x="1674" y="3092"/>
                    <a:pt x="2053" y="3092"/>
                  </a:cubicBezTo>
                  <a:cubicBezTo>
                    <a:pt x="2847" y="3092"/>
                    <a:pt x="3610" y="2475"/>
                    <a:pt x="3610" y="1549"/>
                  </a:cubicBezTo>
                  <a:cubicBezTo>
                    <a:pt x="3610" y="692"/>
                    <a:pt x="2918" y="0"/>
                    <a:pt x="2061" y="0"/>
                  </a:cubicBezTo>
                  <a:close/>
                  <a:moveTo>
                    <a:pt x="6560" y="0"/>
                  </a:moveTo>
                  <a:cubicBezTo>
                    <a:pt x="5192" y="0"/>
                    <a:pt x="4500" y="1665"/>
                    <a:pt x="5472" y="2637"/>
                  </a:cubicBezTo>
                  <a:cubicBezTo>
                    <a:pt x="5786" y="2951"/>
                    <a:pt x="6173" y="3092"/>
                    <a:pt x="6552" y="3092"/>
                  </a:cubicBezTo>
                  <a:cubicBezTo>
                    <a:pt x="7347" y="3092"/>
                    <a:pt x="8109" y="2475"/>
                    <a:pt x="8109" y="1549"/>
                  </a:cubicBezTo>
                  <a:cubicBezTo>
                    <a:pt x="8109" y="692"/>
                    <a:pt x="7417" y="0"/>
                    <a:pt x="6560" y="0"/>
                  </a:cubicBezTo>
                  <a:close/>
                  <a:moveTo>
                    <a:pt x="11076" y="0"/>
                  </a:moveTo>
                  <a:cubicBezTo>
                    <a:pt x="9691" y="0"/>
                    <a:pt x="9016" y="1665"/>
                    <a:pt x="9988" y="2637"/>
                  </a:cubicBezTo>
                  <a:cubicBezTo>
                    <a:pt x="10302" y="2951"/>
                    <a:pt x="10687" y="3092"/>
                    <a:pt x="11064" y="3092"/>
                  </a:cubicBezTo>
                  <a:cubicBezTo>
                    <a:pt x="11853" y="3092"/>
                    <a:pt x="12609" y="2475"/>
                    <a:pt x="12609" y="1549"/>
                  </a:cubicBezTo>
                  <a:cubicBezTo>
                    <a:pt x="12609" y="692"/>
                    <a:pt x="11933" y="0"/>
                    <a:pt x="11076" y="0"/>
                  </a:cubicBezTo>
                  <a:close/>
                  <a:moveTo>
                    <a:pt x="15575" y="0"/>
                  </a:moveTo>
                  <a:cubicBezTo>
                    <a:pt x="14207" y="0"/>
                    <a:pt x="13515" y="1665"/>
                    <a:pt x="14487" y="2637"/>
                  </a:cubicBezTo>
                  <a:cubicBezTo>
                    <a:pt x="14802" y="2951"/>
                    <a:pt x="15188" y="3092"/>
                    <a:pt x="15567" y="3092"/>
                  </a:cubicBezTo>
                  <a:cubicBezTo>
                    <a:pt x="16362" y="3092"/>
                    <a:pt x="17124" y="2475"/>
                    <a:pt x="17124" y="1549"/>
                  </a:cubicBezTo>
                  <a:cubicBezTo>
                    <a:pt x="17124" y="692"/>
                    <a:pt x="16432" y="0"/>
                    <a:pt x="15592" y="0"/>
                  </a:cubicBezTo>
                  <a:close/>
                  <a:moveTo>
                    <a:pt x="20091" y="0"/>
                  </a:moveTo>
                  <a:cubicBezTo>
                    <a:pt x="18707" y="0"/>
                    <a:pt x="18031" y="1665"/>
                    <a:pt x="19003" y="2637"/>
                  </a:cubicBezTo>
                  <a:cubicBezTo>
                    <a:pt x="19317" y="2951"/>
                    <a:pt x="19702" y="3092"/>
                    <a:pt x="20079" y="3092"/>
                  </a:cubicBezTo>
                  <a:cubicBezTo>
                    <a:pt x="20869" y="3092"/>
                    <a:pt x="21624" y="2475"/>
                    <a:pt x="21624" y="1549"/>
                  </a:cubicBezTo>
                  <a:cubicBezTo>
                    <a:pt x="21624" y="692"/>
                    <a:pt x="20948" y="0"/>
                    <a:pt x="20091" y="0"/>
                  </a:cubicBezTo>
                  <a:close/>
                  <a:moveTo>
                    <a:pt x="24590" y="0"/>
                  </a:moveTo>
                  <a:cubicBezTo>
                    <a:pt x="23222" y="0"/>
                    <a:pt x="22530" y="1665"/>
                    <a:pt x="23503" y="2637"/>
                  </a:cubicBezTo>
                  <a:cubicBezTo>
                    <a:pt x="23817" y="2951"/>
                    <a:pt x="24203" y="3092"/>
                    <a:pt x="24582" y="3092"/>
                  </a:cubicBezTo>
                  <a:cubicBezTo>
                    <a:pt x="25377" y="3092"/>
                    <a:pt x="26140" y="2475"/>
                    <a:pt x="26140" y="1549"/>
                  </a:cubicBezTo>
                  <a:cubicBezTo>
                    <a:pt x="26140" y="692"/>
                    <a:pt x="25447" y="0"/>
                    <a:pt x="24590" y="0"/>
                  </a:cubicBez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27"/>
            <p:cNvSpPr/>
            <p:nvPr/>
          </p:nvSpPr>
          <p:spPr>
            <a:xfrm>
              <a:off x="3273525" y="4721900"/>
              <a:ext cx="540600" cy="77325"/>
            </a:xfrm>
            <a:custGeom>
              <a:rect b="b" l="l" r="r" t="t"/>
              <a:pathLst>
                <a:path extrusionOk="0" h="3093" w="21624">
                  <a:moveTo>
                    <a:pt x="2061" y="1"/>
                  </a:moveTo>
                  <a:cubicBezTo>
                    <a:pt x="693" y="1"/>
                    <a:pt x="1" y="1665"/>
                    <a:pt x="973" y="2638"/>
                  </a:cubicBezTo>
                  <a:cubicBezTo>
                    <a:pt x="1287" y="2952"/>
                    <a:pt x="1674" y="3092"/>
                    <a:pt x="2053" y="3092"/>
                  </a:cubicBezTo>
                  <a:cubicBezTo>
                    <a:pt x="2847" y="3092"/>
                    <a:pt x="3610" y="2476"/>
                    <a:pt x="3610" y="1550"/>
                  </a:cubicBezTo>
                  <a:cubicBezTo>
                    <a:pt x="3610" y="693"/>
                    <a:pt x="2918" y="1"/>
                    <a:pt x="2061" y="1"/>
                  </a:cubicBezTo>
                  <a:close/>
                  <a:moveTo>
                    <a:pt x="6560" y="1"/>
                  </a:moveTo>
                  <a:cubicBezTo>
                    <a:pt x="5192" y="1"/>
                    <a:pt x="4500" y="1665"/>
                    <a:pt x="5472" y="2638"/>
                  </a:cubicBezTo>
                  <a:cubicBezTo>
                    <a:pt x="5786" y="2952"/>
                    <a:pt x="6173" y="3092"/>
                    <a:pt x="6552" y="3092"/>
                  </a:cubicBezTo>
                  <a:cubicBezTo>
                    <a:pt x="7347" y="3092"/>
                    <a:pt x="8109" y="2476"/>
                    <a:pt x="8109" y="1550"/>
                  </a:cubicBezTo>
                  <a:cubicBezTo>
                    <a:pt x="8109" y="693"/>
                    <a:pt x="7417" y="1"/>
                    <a:pt x="6560" y="1"/>
                  </a:cubicBezTo>
                  <a:close/>
                  <a:moveTo>
                    <a:pt x="11076" y="1"/>
                  </a:moveTo>
                  <a:cubicBezTo>
                    <a:pt x="9691" y="1"/>
                    <a:pt x="9016" y="1665"/>
                    <a:pt x="9988" y="2638"/>
                  </a:cubicBezTo>
                  <a:cubicBezTo>
                    <a:pt x="10302" y="2952"/>
                    <a:pt x="10687" y="3092"/>
                    <a:pt x="11064" y="3092"/>
                  </a:cubicBezTo>
                  <a:cubicBezTo>
                    <a:pt x="11853" y="3092"/>
                    <a:pt x="12609" y="2476"/>
                    <a:pt x="12609" y="1550"/>
                  </a:cubicBezTo>
                  <a:cubicBezTo>
                    <a:pt x="12609" y="693"/>
                    <a:pt x="11933" y="1"/>
                    <a:pt x="11076" y="1"/>
                  </a:cubicBezTo>
                  <a:close/>
                  <a:moveTo>
                    <a:pt x="15575" y="1"/>
                  </a:moveTo>
                  <a:cubicBezTo>
                    <a:pt x="14207" y="1"/>
                    <a:pt x="13515" y="1665"/>
                    <a:pt x="14487" y="2638"/>
                  </a:cubicBezTo>
                  <a:cubicBezTo>
                    <a:pt x="14802" y="2952"/>
                    <a:pt x="15188" y="3092"/>
                    <a:pt x="15567" y="3092"/>
                  </a:cubicBezTo>
                  <a:cubicBezTo>
                    <a:pt x="16362" y="3092"/>
                    <a:pt x="17124" y="2476"/>
                    <a:pt x="17124" y="1550"/>
                  </a:cubicBezTo>
                  <a:cubicBezTo>
                    <a:pt x="17124" y="693"/>
                    <a:pt x="16432" y="1"/>
                    <a:pt x="15592" y="1"/>
                  </a:cubicBezTo>
                  <a:close/>
                  <a:moveTo>
                    <a:pt x="20091" y="1"/>
                  </a:moveTo>
                  <a:cubicBezTo>
                    <a:pt x="18707" y="1"/>
                    <a:pt x="18031" y="1665"/>
                    <a:pt x="19003" y="2638"/>
                  </a:cubicBezTo>
                  <a:cubicBezTo>
                    <a:pt x="19317" y="2952"/>
                    <a:pt x="19702" y="3092"/>
                    <a:pt x="20079" y="3092"/>
                  </a:cubicBezTo>
                  <a:cubicBezTo>
                    <a:pt x="20869" y="3092"/>
                    <a:pt x="21624" y="2476"/>
                    <a:pt x="21624" y="1550"/>
                  </a:cubicBezTo>
                  <a:cubicBezTo>
                    <a:pt x="21624" y="693"/>
                    <a:pt x="20948" y="1"/>
                    <a:pt x="20091" y="1"/>
                  </a:cubicBez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27"/>
            <p:cNvSpPr/>
            <p:nvPr/>
          </p:nvSpPr>
          <p:spPr>
            <a:xfrm>
              <a:off x="3273525" y="4443375"/>
              <a:ext cx="902375" cy="77300"/>
            </a:xfrm>
            <a:custGeom>
              <a:rect b="b" l="l" r="r" t="t"/>
              <a:pathLst>
                <a:path extrusionOk="0" h="3092" w="36095">
                  <a:moveTo>
                    <a:pt x="2061" y="1"/>
                  </a:moveTo>
                  <a:cubicBezTo>
                    <a:pt x="693" y="1"/>
                    <a:pt x="1" y="1649"/>
                    <a:pt x="973" y="2638"/>
                  </a:cubicBezTo>
                  <a:cubicBezTo>
                    <a:pt x="1286" y="2951"/>
                    <a:pt x="1670" y="3092"/>
                    <a:pt x="2047" y="3092"/>
                  </a:cubicBezTo>
                  <a:cubicBezTo>
                    <a:pt x="2839" y="3092"/>
                    <a:pt x="3599" y="2471"/>
                    <a:pt x="3610" y="1533"/>
                  </a:cubicBezTo>
                  <a:cubicBezTo>
                    <a:pt x="3610" y="693"/>
                    <a:pt x="2918" y="1"/>
                    <a:pt x="2061" y="1"/>
                  </a:cubicBezTo>
                  <a:close/>
                  <a:moveTo>
                    <a:pt x="6692" y="1"/>
                  </a:moveTo>
                  <a:cubicBezTo>
                    <a:pt x="5324" y="1"/>
                    <a:pt x="4632" y="1665"/>
                    <a:pt x="5604" y="2638"/>
                  </a:cubicBezTo>
                  <a:cubicBezTo>
                    <a:pt x="5918" y="2951"/>
                    <a:pt x="6303" y="3092"/>
                    <a:pt x="6682" y="3092"/>
                  </a:cubicBezTo>
                  <a:cubicBezTo>
                    <a:pt x="7477" y="3092"/>
                    <a:pt x="8241" y="2471"/>
                    <a:pt x="8241" y="1533"/>
                  </a:cubicBezTo>
                  <a:cubicBezTo>
                    <a:pt x="8241" y="693"/>
                    <a:pt x="7549" y="1"/>
                    <a:pt x="6708" y="1"/>
                  </a:cubicBezTo>
                  <a:close/>
                  <a:moveTo>
                    <a:pt x="11340" y="1"/>
                  </a:moveTo>
                  <a:cubicBezTo>
                    <a:pt x="9955" y="1"/>
                    <a:pt x="9263" y="1649"/>
                    <a:pt x="10235" y="2638"/>
                  </a:cubicBezTo>
                  <a:cubicBezTo>
                    <a:pt x="10549" y="2951"/>
                    <a:pt x="10934" y="3092"/>
                    <a:pt x="11313" y="3092"/>
                  </a:cubicBezTo>
                  <a:cubicBezTo>
                    <a:pt x="12108" y="3092"/>
                    <a:pt x="12872" y="2471"/>
                    <a:pt x="12872" y="1533"/>
                  </a:cubicBezTo>
                  <a:cubicBezTo>
                    <a:pt x="12872" y="693"/>
                    <a:pt x="12197" y="1"/>
                    <a:pt x="11340" y="1"/>
                  </a:cubicBezTo>
                  <a:close/>
                  <a:moveTo>
                    <a:pt x="15971" y="1"/>
                  </a:moveTo>
                  <a:cubicBezTo>
                    <a:pt x="14603" y="1"/>
                    <a:pt x="13911" y="1665"/>
                    <a:pt x="14883" y="2638"/>
                  </a:cubicBezTo>
                  <a:cubicBezTo>
                    <a:pt x="15197" y="2951"/>
                    <a:pt x="15582" y="3092"/>
                    <a:pt x="15961" y="3092"/>
                  </a:cubicBezTo>
                  <a:cubicBezTo>
                    <a:pt x="16756" y="3092"/>
                    <a:pt x="17520" y="2471"/>
                    <a:pt x="17520" y="1533"/>
                  </a:cubicBezTo>
                  <a:cubicBezTo>
                    <a:pt x="17520" y="693"/>
                    <a:pt x="16844" y="1"/>
                    <a:pt x="16004" y="1"/>
                  </a:cubicBezTo>
                  <a:close/>
                  <a:moveTo>
                    <a:pt x="20618" y="1"/>
                  </a:moveTo>
                  <a:cubicBezTo>
                    <a:pt x="19251" y="1"/>
                    <a:pt x="18558" y="1649"/>
                    <a:pt x="19531" y="2638"/>
                  </a:cubicBezTo>
                  <a:cubicBezTo>
                    <a:pt x="19844" y="2951"/>
                    <a:pt x="20230" y="3092"/>
                    <a:pt x="20608" y="3092"/>
                  </a:cubicBezTo>
                  <a:cubicBezTo>
                    <a:pt x="21404" y="3092"/>
                    <a:pt x="22168" y="2471"/>
                    <a:pt x="22168" y="1533"/>
                  </a:cubicBezTo>
                  <a:cubicBezTo>
                    <a:pt x="22168" y="693"/>
                    <a:pt x="21475" y="1"/>
                    <a:pt x="20635" y="1"/>
                  </a:cubicBezTo>
                  <a:close/>
                  <a:moveTo>
                    <a:pt x="25266" y="1"/>
                  </a:moveTo>
                  <a:cubicBezTo>
                    <a:pt x="23882" y="1"/>
                    <a:pt x="23206" y="1665"/>
                    <a:pt x="24178" y="2638"/>
                  </a:cubicBezTo>
                  <a:cubicBezTo>
                    <a:pt x="24492" y="2951"/>
                    <a:pt x="24876" y="3092"/>
                    <a:pt x="25252" y="3092"/>
                  </a:cubicBezTo>
                  <a:cubicBezTo>
                    <a:pt x="26042" y="3092"/>
                    <a:pt x="26799" y="2471"/>
                    <a:pt x="26799" y="1533"/>
                  </a:cubicBezTo>
                  <a:cubicBezTo>
                    <a:pt x="26799" y="693"/>
                    <a:pt x="26123" y="1"/>
                    <a:pt x="25266" y="1"/>
                  </a:cubicBezTo>
                  <a:close/>
                  <a:moveTo>
                    <a:pt x="29897" y="1"/>
                  </a:moveTo>
                  <a:cubicBezTo>
                    <a:pt x="28529" y="1"/>
                    <a:pt x="27837" y="1649"/>
                    <a:pt x="28810" y="2638"/>
                  </a:cubicBezTo>
                  <a:cubicBezTo>
                    <a:pt x="29123" y="2951"/>
                    <a:pt x="29509" y="3092"/>
                    <a:pt x="29887" y="3092"/>
                  </a:cubicBezTo>
                  <a:cubicBezTo>
                    <a:pt x="30682" y="3092"/>
                    <a:pt x="31447" y="2471"/>
                    <a:pt x="31447" y="1533"/>
                  </a:cubicBezTo>
                  <a:cubicBezTo>
                    <a:pt x="31447" y="693"/>
                    <a:pt x="30771" y="1"/>
                    <a:pt x="29914" y="1"/>
                  </a:cubicBezTo>
                  <a:close/>
                  <a:moveTo>
                    <a:pt x="34545" y="1"/>
                  </a:moveTo>
                  <a:cubicBezTo>
                    <a:pt x="33177" y="1"/>
                    <a:pt x="32485" y="1665"/>
                    <a:pt x="33457" y="2638"/>
                  </a:cubicBezTo>
                  <a:cubicBezTo>
                    <a:pt x="33771" y="2951"/>
                    <a:pt x="34156" y="3092"/>
                    <a:pt x="34535" y="3092"/>
                  </a:cubicBezTo>
                  <a:cubicBezTo>
                    <a:pt x="35330" y="3092"/>
                    <a:pt x="36094" y="2471"/>
                    <a:pt x="36094" y="1533"/>
                  </a:cubicBezTo>
                  <a:cubicBezTo>
                    <a:pt x="36094" y="693"/>
                    <a:pt x="35402" y="1"/>
                    <a:pt x="34562" y="1"/>
                  </a:cubicBez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27"/>
            <p:cNvSpPr/>
            <p:nvPr/>
          </p:nvSpPr>
          <p:spPr>
            <a:xfrm>
              <a:off x="3139200" y="4881775"/>
              <a:ext cx="1046575" cy="3725"/>
            </a:xfrm>
            <a:custGeom>
              <a:rect b="b" l="l" r="r" t="t"/>
              <a:pathLst>
                <a:path extrusionOk="0" h="149" w="41863">
                  <a:moveTo>
                    <a:pt x="1" y="1"/>
                  </a:moveTo>
                  <a:lnTo>
                    <a:pt x="1" y="149"/>
                  </a:lnTo>
                  <a:lnTo>
                    <a:pt x="41863" y="149"/>
                  </a:lnTo>
                  <a:lnTo>
                    <a:pt x="4186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27"/>
            <p:cNvSpPr/>
            <p:nvPr/>
          </p:nvSpPr>
          <p:spPr>
            <a:xfrm>
              <a:off x="3182050" y="4215125"/>
              <a:ext cx="4150" cy="721475"/>
            </a:xfrm>
            <a:custGeom>
              <a:rect b="b" l="l" r="r" t="t"/>
              <a:pathLst>
                <a:path extrusionOk="0" h="28859" w="166">
                  <a:moveTo>
                    <a:pt x="1" y="0"/>
                  </a:moveTo>
                  <a:lnTo>
                    <a:pt x="1" y="28859"/>
                  </a:lnTo>
                  <a:lnTo>
                    <a:pt x="166" y="28859"/>
                  </a:lnTo>
                  <a:lnTo>
                    <a:pt x="16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27"/>
            <p:cNvSpPr/>
            <p:nvPr/>
          </p:nvSpPr>
          <p:spPr>
            <a:xfrm>
              <a:off x="3293300" y="4966250"/>
              <a:ext cx="22700" cy="34225"/>
            </a:xfrm>
            <a:custGeom>
              <a:rect b="b" l="l" r="r" t="t"/>
              <a:pathLst>
                <a:path extrusionOk="0" h="1369" w="908">
                  <a:moveTo>
                    <a:pt x="462" y="132"/>
                  </a:moveTo>
                  <a:cubicBezTo>
                    <a:pt x="545" y="132"/>
                    <a:pt x="627" y="181"/>
                    <a:pt x="660" y="280"/>
                  </a:cubicBezTo>
                  <a:cubicBezTo>
                    <a:pt x="709" y="363"/>
                    <a:pt x="742" y="495"/>
                    <a:pt x="742" y="676"/>
                  </a:cubicBezTo>
                  <a:cubicBezTo>
                    <a:pt x="742" y="857"/>
                    <a:pt x="709" y="1006"/>
                    <a:pt x="660" y="1088"/>
                  </a:cubicBezTo>
                  <a:cubicBezTo>
                    <a:pt x="627" y="1187"/>
                    <a:pt x="545" y="1220"/>
                    <a:pt x="462" y="1220"/>
                  </a:cubicBezTo>
                  <a:cubicBezTo>
                    <a:pt x="363" y="1220"/>
                    <a:pt x="297" y="1187"/>
                    <a:pt x="248" y="1088"/>
                  </a:cubicBezTo>
                  <a:cubicBezTo>
                    <a:pt x="198" y="1006"/>
                    <a:pt x="182" y="857"/>
                    <a:pt x="182" y="676"/>
                  </a:cubicBezTo>
                  <a:cubicBezTo>
                    <a:pt x="182" y="495"/>
                    <a:pt x="198" y="363"/>
                    <a:pt x="248" y="280"/>
                  </a:cubicBezTo>
                  <a:cubicBezTo>
                    <a:pt x="297" y="181"/>
                    <a:pt x="363" y="132"/>
                    <a:pt x="462" y="132"/>
                  </a:cubicBezTo>
                  <a:close/>
                  <a:moveTo>
                    <a:pt x="462" y="0"/>
                  </a:moveTo>
                  <a:cubicBezTo>
                    <a:pt x="314" y="0"/>
                    <a:pt x="198" y="50"/>
                    <a:pt x="116" y="181"/>
                  </a:cubicBezTo>
                  <a:cubicBezTo>
                    <a:pt x="34" y="297"/>
                    <a:pt x="1" y="462"/>
                    <a:pt x="1" y="676"/>
                  </a:cubicBezTo>
                  <a:cubicBezTo>
                    <a:pt x="1" y="907"/>
                    <a:pt x="34" y="1071"/>
                    <a:pt x="116" y="1187"/>
                  </a:cubicBezTo>
                  <a:cubicBezTo>
                    <a:pt x="198" y="1319"/>
                    <a:pt x="314" y="1368"/>
                    <a:pt x="462" y="1368"/>
                  </a:cubicBezTo>
                  <a:cubicBezTo>
                    <a:pt x="610" y="1368"/>
                    <a:pt x="726" y="1319"/>
                    <a:pt x="792" y="1187"/>
                  </a:cubicBezTo>
                  <a:cubicBezTo>
                    <a:pt x="874" y="1071"/>
                    <a:pt x="907" y="907"/>
                    <a:pt x="907" y="676"/>
                  </a:cubicBezTo>
                  <a:cubicBezTo>
                    <a:pt x="907" y="462"/>
                    <a:pt x="874" y="297"/>
                    <a:pt x="792" y="181"/>
                  </a:cubicBezTo>
                  <a:cubicBezTo>
                    <a:pt x="726" y="50"/>
                    <a:pt x="610" y="0"/>
                    <a:pt x="46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27"/>
            <p:cNvSpPr/>
            <p:nvPr/>
          </p:nvSpPr>
          <p:spPr>
            <a:xfrm>
              <a:off x="3324200" y="4966650"/>
              <a:ext cx="19800" cy="33400"/>
            </a:xfrm>
            <a:custGeom>
              <a:rect b="b" l="l" r="r" t="t"/>
              <a:pathLst>
                <a:path extrusionOk="0" h="1336" w="792">
                  <a:moveTo>
                    <a:pt x="314" y="1"/>
                  </a:moveTo>
                  <a:lnTo>
                    <a:pt x="1" y="67"/>
                  </a:lnTo>
                  <a:lnTo>
                    <a:pt x="1" y="231"/>
                  </a:lnTo>
                  <a:lnTo>
                    <a:pt x="314" y="165"/>
                  </a:lnTo>
                  <a:lnTo>
                    <a:pt x="314" y="1171"/>
                  </a:lnTo>
                  <a:lnTo>
                    <a:pt x="17" y="1171"/>
                  </a:lnTo>
                  <a:lnTo>
                    <a:pt x="17" y="1336"/>
                  </a:lnTo>
                  <a:lnTo>
                    <a:pt x="792" y="1336"/>
                  </a:lnTo>
                  <a:lnTo>
                    <a:pt x="792" y="1171"/>
                  </a:lnTo>
                  <a:lnTo>
                    <a:pt x="495" y="1171"/>
                  </a:lnTo>
                  <a:lnTo>
                    <a:pt x="49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27"/>
            <p:cNvSpPr/>
            <p:nvPr/>
          </p:nvSpPr>
          <p:spPr>
            <a:xfrm>
              <a:off x="3535575" y="4966250"/>
              <a:ext cx="23100" cy="34225"/>
            </a:xfrm>
            <a:custGeom>
              <a:rect b="b" l="l" r="r" t="t"/>
              <a:pathLst>
                <a:path extrusionOk="0" h="1369" w="924">
                  <a:moveTo>
                    <a:pt x="462" y="132"/>
                  </a:moveTo>
                  <a:cubicBezTo>
                    <a:pt x="561" y="132"/>
                    <a:pt x="627" y="181"/>
                    <a:pt x="676" y="280"/>
                  </a:cubicBezTo>
                  <a:cubicBezTo>
                    <a:pt x="726" y="363"/>
                    <a:pt x="742" y="495"/>
                    <a:pt x="742" y="676"/>
                  </a:cubicBezTo>
                  <a:cubicBezTo>
                    <a:pt x="742" y="857"/>
                    <a:pt x="726" y="1006"/>
                    <a:pt x="676" y="1088"/>
                  </a:cubicBezTo>
                  <a:cubicBezTo>
                    <a:pt x="627" y="1187"/>
                    <a:pt x="561" y="1220"/>
                    <a:pt x="462" y="1220"/>
                  </a:cubicBezTo>
                  <a:cubicBezTo>
                    <a:pt x="380" y="1220"/>
                    <a:pt x="297" y="1187"/>
                    <a:pt x="248" y="1088"/>
                  </a:cubicBezTo>
                  <a:cubicBezTo>
                    <a:pt x="215" y="1006"/>
                    <a:pt x="182" y="857"/>
                    <a:pt x="182" y="676"/>
                  </a:cubicBezTo>
                  <a:cubicBezTo>
                    <a:pt x="182" y="495"/>
                    <a:pt x="215" y="363"/>
                    <a:pt x="248" y="280"/>
                  </a:cubicBezTo>
                  <a:cubicBezTo>
                    <a:pt x="297" y="181"/>
                    <a:pt x="380" y="132"/>
                    <a:pt x="462" y="132"/>
                  </a:cubicBezTo>
                  <a:close/>
                  <a:moveTo>
                    <a:pt x="462" y="0"/>
                  </a:moveTo>
                  <a:cubicBezTo>
                    <a:pt x="314" y="0"/>
                    <a:pt x="198" y="50"/>
                    <a:pt x="116" y="181"/>
                  </a:cubicBezTo>
                  <a:cubicBezTo>
                    <a:pt x="50" y="297"/>
                    <a:pt x="1" y="462"/>
                    <a:pt x="1" y="676"/>
                  </a:cubicBezTo>
                  <a:cubicBezTo>
                    <a:pt x="1" y="907"/>
                    <a:pt x="50" y="1071"/>
                    <a:pt x="116" y="1187"/>
                  </a:cubicBezTo>
                  <a:cubicBezTo>
                    <a:pt x="198" y="1319"/>
                    <a:pt x="314" y="1368"/>
                    <a:pt x="462" y="1368"/>
                  </a:cubicBezTo>
                  <a:cubicBezTo>
                    <a:pt x="610" y="1368"/>
                    <a:pt x="726" y="1319"/>
                    <a:pt x="808" y="1187"/>
                  </a:cubicBezTo>
                  <a:cubicBezTo>
                    <a:pt x="874" y="1071"/>
                    <a:pt x="924" y="907"/>
                    <a:pt x="924" y="676"/>
                  </a:cubicBezTo>
                  <a:cubicBezTo>
                    <a:pt x="924" y="462"/>
                    <a:pt x="874" y="297"/>
                    <a:pt x="808" y="181"/>
                  </a:cubicBezTo>
                  <a:cubicBezTo>
                    <a:pt x="726" y="50"/>
                    <a:pt x="610" y="0"/>
                    <a:pt x="46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27"/>
            <p:cNvSpPr/>
            <p:nvPr/>
          </p:nvSpPr>
          <p:spPr>
            <a:xfrm>
              <a:off x="3564825" y="4966250"/>
              <a:ext cx="21050" cy="33800"/>
            </a:xfrm>
            <a:custGeom>
              <a:rect b="b" l="l" r="r" t="t"/>
              <a:pathLst>
                <a:path extrusionOk="0" h="1352" w="842">
                  <a:moveTo>
                    <a:pt x="380" y="0"/>
                  </a:moveTo>
                  <a:cubicBezTo>
                    <a:pt x="330" y="0"/>
                    <a:pt x="281" y="0"/>
                    <a:pt x="215" y="17"/>
                  </a:cubicBezTo>
                  <a:cubicBezTo>
                    <a:pt x="149" y="33"/>
                    <a:pt x="83" y="50"/>
                    <a:pt x="17" y="83"/>
                  </a:cubicBezTo>
                  <a:lnTo>
                    <a:pt x="17" y="264"/>
                  </a:lnTo>
                  <a:cubicBezTo>
                    <a:pt x="83" y="231"/>
                    <a:pt x="149" y="198"/>
                    <a:pt x="215" y="181"/>
                  </a:cubicBezTo>
                  <a:cubicBezTo>
                    <a:pt x="281" y="165"/>
                    <a:pt x="330" y="149"/>
                    <a:pt x="396" y="149"/>
                  </a:cubicBezTo>
                  <a:cubicBezTo>
                    <a:pt x="462" y="149"/>
                    <a:pt x="528" y="165"/>
                    <a:pt x="578" y="214"/>
                  </a:cubicBezTo>
                  <a:cubicBezTo>
                    <a:pt x="627" y="264"/>
                    <a:pt x="660" y="313"/>
                    <a:pt x="660" y="379"/>
                  </a:cubicBezTo>
                  <a:cubicBezTo>
                    <a:pt x="660" y="429"/>
                    <a:pt x="643" y="478"/>
                    <a:pt x="627" y="511"/>
                  </a:cubicBezTo>
                  <a:cubicBezTo>
                    <a:pt x="594" y="561"/>
                    <a:pt x="561" y="610"/>
                    <a:pt x="495" y="676"/>
                  </a:cubicBezTo>
                  <a:cubicBezTo>
                    <a:pt x="479" y="709"/>
                    <a:pt x="396" y="791"/>
                    <a:pt x="281" y="907"/>
                  </a:cubicBezTo>
                  <a:cubicBezTo>
                    <a:pt x="166" y="1022"/>
                    <a:pt x="67" y="1121"/>
                    <a:pt x="1" y="1187"/>
                  </a:cubicBezTo>
                  <a:lnTo>
                    <a:pt x="1" y="1352"/>
                  </a:lnTo>
                  <a:lnTo>
                    <a:pt x="841" y="1352"/>
                  </a:lnTo>
                  <a:lnTo>
                    <a:pt x="841" y="1187"/>
                  </a:lnTo>
                  <a:lnTo>
                    <a:pt x="215" y="1187"/>
                  </a:lnTo>
                  <a:cubicBezTo>
                    <a:pt x="363" y="1038"/>
                    <a:pt x="479" y="940"/>
                    <a:pt x="561" y="857"/>
                  </a:cubicBezTo>
                  <a:cubicBezTo>
                    <a:pt x="627" y="775"/>
                    <a:pt x="676" y="725"/>
                    <a:pt x="693" y="709"/>
                  </a:cubicBezTo>
                  <a:cubicBezTo>
                    <a:pt x="742" y="643"/>
                    <a:pt x="792" y="577"/>
                    <a:pt x="808" y="528"/>
                  </a:cubicBezTo>
                  <a:cubicBezTo>
                    <a:pt x="825" y="478"/>
                    <a:pt x="841" y="429"/>
                    <a:pt x="841" y="379"/>
                  </a:cubicBezTo>
                  <a:cubicBezTo>
                    <a:pt x="841" y="264"/>
                    <a:pt x="792" y="165"/>
                    <a:pt x="709" y="99"/>
                  </a:cubicBezTo>
                  <a:cubicBezTo>
                    <a:pt x="627" y="33"/>
                    <a:pt x="528" y="0"/>
                    <a:pt x="38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27"/>
            <p:cNvSpPr/>
            <p:nvPr/>
          </p:nvSpPr>
          <p:spPr>
            <a:xfrm>
              <a:off x="3778250" y="4966250"/>
              <a:ext cx="22700" cy="34225"/>
            </a:xfrm>
            <a:custGeom>
              <a:rect b="b" l="l" r="r" t="t"/>
              <a:pathLst>
                <a:path extrusionOk="0" h="1369" w="908">
                  <a:moveTo>
                    <a:pt x="446" y="132"/>
                  </a:moveTo>
                  <a:cubicBezTo>
                    <a:pt x="545" y="132"/>
                    <a:pt x="611" y="181"/>
                    <a:pt x="660" y="280"/>
                  </a:cubicBezTo>
                  <a:cubicBezTo>
                    <a:pt x="710" y="363"/>
                    <a:pt x="726" y="495"/>
                    <a:pt x="726" y="676"/>
                  </a:cubicBezTo>
                  <a:cubicBezTo>
                    <a:pt x="726" y="857"/>
                    <a:pt x="710" y="1006"/>
                    <a:pt x="660" y="1088"/>
                  </a:cubicBezTo>
                  <a:cubicBezTo>
                    <a:pt x="611" y="1187"/>
                    <a:pt x="545" y="1220"/>
                    <a:pt x="446" y="1220"/>
                  </a:cubicBezTo>
                  <a:cubicBezTo>
                    <a:pt x="364" y="1220"/>
                    <a:pt x="298" y="1187"/>
                    <a:pt x="248" y="1088"/>
                  </a:cubicBezTo>
                  <a:cubicBezTo>
                    <a:pt x="199" y="1006"/>
                    <a:pt x="182" y="857"/>
                    <a:pt x="182" y="676"/>
                  </a:cubicBezTo>
                  <a:cubicBezTo>
                    <a:pt x="182" y="495"/>
                    <a:pt x="199" y="363"/>
                    <a:pt x="248" y="280"/>
                  </a:cubicBezTo>
                  <a:cubicBezTo>
                    <a:pt x="298" y="181"/>
                    <a:pt x="364" y="132"/>
                    <a:pt x="446" y="132"/>
                  </a:cubicBezTo>
                  <a:close/>
                  <a:moveTo>
                    <a:pt x="446" y="0"/>
                  </a:moveTo>
                  <a:cubicBezTo>
                    <a:pt x="298" y="0"/>
                    <a:pt x="199" y="50"/>
                    <a:pt x="116" y="181"/>
                  </a:cubicBezTo>
                  <a:cubicBezTo>
                    <a:pt x="34" y="297"/>
                    <a:pt x="1" y="462"/>
                    <a:pt x="1" y="676"/>
                  </a:cubicBezTo>
                  <a:cubicBezTo>
                    <a:pt x="1" y="907"/>
                    <a:pt x="34" y="1071"/>
                    <a:pt x="116" y="1187"/>
                  </a:cubicBezTo>
                  <a:cubicBezTo>
                    <a:pt x="199" y="1319"/>
                    <a:pt x="298" y="1368"/>
                    <a:pt x="446" y="1368"/>
                  </a:cubicBezTo>
                  <a:cubicBezTo>
                    <a:pt x="594" y="1368"/>
                    <a:pt x="710" y="1319"/>
                    <a:pt x="792" y="1187"/>
                  </a:cubicBezTo>
                  <a:cubicBezTo>
                    <a:pt x="874" y="1071"/>
                    <a:pt x="907" y="907"/>
                    <a:pt x="907" y="676"/>
                  </a:cubicBezTo>
                  <a:cubicBezTo>
                    <a:pt x="907" y="462"/>
                    <a:pt x="874" y="297"/>
                    <a:pt x="792" y="181"/>
                  </a:cubicBezTo>
                  <a:cubicBezTo>
                    <a:pt x="710" y="50"/>
                    <a:pt x="594" y="0"/>
                    <a:pt x="44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27"/>
            <p:cNvSpPr/>
            <p:nvPr/>
          </p:nvSpPr>
          <p:spPr>
            <a:xfrm>
              <a:off x="3807525" y="4966250"/>
              <a:ext cx="21850" cy="34225"/>
            </a:xfrm>
            <a:custGeom>
              <a:rect b="b" l="l" r="r" t="t"/>
              <a:pathLst>
                <a:path extrusionOk="0" h="1369" w="874">
                  <a:moveTo>
                    <a:pt x="396" y="0"/>
                  </a:moveTo>
                  <a:cubicBezTo>
                    <a:pt x="346" y="0"/>
                    <a:pt x="280" y="0"/>
                    <a:pt x="231" y="17"/>
                  </a:cubicBezTo>
                  <a:cubicBezTo>
                    <a:pt x="165" y="17"/>
                    <a:pt x="99" y="33"/>
                    <a:pt x="33" y="50"/>
                  </a:cubicBezTo>
                  <a:lnTo>
                    <a:pt x="33" y="214"/>
                  </a:lnTo>
                  <a:cubicBezTo>
                    <a:pt x="99" y="198"/>
                    <a:pt x="165" y="181"/>
                    <a:pt x="231" y="165"/>
                  </a:cubicBezTo>
                  <a:cubicBezTo>
                    <a:pt x="280" y="149"/>
                    <a:pt x="330" y="149"/>
                    <a:pt x="379" y="149"/>
                  </a:cubicBezTo>
                  <a:cubicBezTo>
                    <a:pt x="478" y="149"/>
                    <a:pt x="544" y="165"/>
                    <a:pt x="593" y="198"/>
                  </a:cubicBezTo>
                  <a:cubicBezTo>
                    <a:pt x="643" y="247"/>
                    <a:pt x="659" y="297"/>
                    <a:pt x="659" y="363"/>
                  </a:cubicBezTo>
                  <a:cubicBezTo>
                    <a:pt x="659" y="429"/>
                    <a:pt x="643" y="478"/>
                    <a:pt x="593" y="511"/>
                  </a:cubicBezTo>
                  <a:cubicBezTo>
                    <a:pt x="544" y="544"/>
                    <a:pt x="478" y="561"/>
                    <a:pt x="396" y="561"/>
                  </a:cubicBezTo>
                  <a:lnTo>
                    <a:pt x="231" y="561"/>
                  </a:lnTo>
                  <a:lnTo>
                    <a:pt x="231" y="709"/>
                  </a:lnTo>
                  <a:lnTo>
                    <a:pt x="379" y="709"/>
                  </a:lnTo>
                  <a:cubicBezTo>
                    <a:pt x="478" y="709"/>
                    <a:pt x="560" y="725"/>
                    <a:pt x="610" y="775"/>
                  </a:cubicBezTo>
                  <a:cubicBezTo>
                    <a:pt x="659" y="824"/>
                    <a:pt x="692" y="874"/>
                    <a:pt x="692" y="956"/>
                  </a:cubicBezTo>
                  <a:cubicBezTo>
                    <a:pt x="692" y="1038"/>
                    <a:pt x="659" y="1104"/>
                    <a:pt x="610" y="1154"/>
                  </a:cubicBezTo>
                  <a:cubicBezTo>
                    <a:pt x="544" y="1203"/>
                    <a:pt x="462" y="1220"/>
                    <a:pt x="346" y="1220"/>
                  </a:cubicBezTo>
                  <a:cubicBezTo>
                    <a:pt x="280" y="1220"/>
                    <a:pt x="214" y="1203"/>
                    <a:pt x="165" y="1203"/>
                  </a:cubicBezTo>
                  <a:cubicBezTo>
                    <a:pt x="99" y="1187"/>
                    <a:pt x="50" y="1154"/>
                    <a:pt x="0" y="1137"/>
                  </a:cubicBezTo>
                  <a:lnTo>
                    <a:pt x="0" y="1302"/>
                  </a:lnTo>
                  <a:cubicBezTo>
                    <a:pt x="66" y="1319"/>
                    <a:pt x="115" y="1335"/>
                    <a:pt x="181" y="1352"/>
                  </a:cubicBezTo>
                  <a:cubicBezTo>
                    <a:pt x="247" y="1368"/>
                    <a:pt x="297" y="1368"/>
                    <a:pt x="346" y="1368"/>
                  </a:cubicBezTo>
                  <a:cubicBezTo>
                    <a:pt x="511" y="1368"/>
                    <a:pt x="643" y="1335"/>
                    <a:pt x="742" y="1269"/>
                  </a:cubicBezTo>
                  <a:cubicBezTo>
                    <a:pt x="824" y="1187"/>
                    <a:pt x="874" y="1088"/>
                    <a:pt x="874" y="956"/>
                  </a:cubicBezTo>
                  <a:cubicBezTo>
                    <a:pt x="874" y="874"/>
                    <a:pt x="841" y="808"/>
                    <a:pt x="791" y="742"/>
                  </a:cubicBezTo>
                  <a:cubicBezTo>
                    <a:pt x="742" y="692"/>
                    <a:pt x="676" y="643"/>
                    <a:pt x="593" y="626"/>
                  </a:cubicBezTo>
                  <a:cubicBezTo>
                    <a:pt x="676" y="610"/>
                    <a:pt x="725" y="577"/>
                    <a:pt x="775" y="528"/>
                  </a:cubicBezTo>
                  <a:cubicBezTo>
                    <a:pt x="824" y="478"/>
                    <a:pt x="841" y="412"/>
                    <a:pt x="841" y="346"/>
                  </a:cubicBezTo>
                  <a:cubicBezTo>
                    <a:pt x="841" y="231"/>
                    <a:pt x="791" y="149"/>
                    <a:pt x="725" y="83"/>
                  </a:cubicBezTo>
                  <a:cubicBezTo>
                    <a:pt x="643" y="33"/>
                    <a:pt x="528" y="0"/>
                    <a:pt x="39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27"/>
            <p:cNvSpPr/>
            <p:nvPr/>
          </p:nvSpPr>
          <p:spPr>
            <a:xfrm>
              <a:off x="4020525" y="4966250"/>
              <a:ext cx="23100" cy="34225"/>
            </a:xfrm>
            <a:custGeom>
              <a:rect b="b" l="l" r="r" t="t"/>
              <a:pathLst>
                <a:path extrusionOk="0" h="1369" w="924">
                  <a:moveTo>
                    <a:pt x="462" y="132"/>
                  </a:moveTo>
                  <a:cubicBezTo>
                    <a:pt x="545" y="132"/>
                    <a:pt x="627" y="181"/>
                    <a:pt x="660" y="280"/>
                  </a:cubicBezTo>
                  <a:cubicBezTo>
                    <a:pt x="710" y="363"/>
                    <a:pt x="743" y="495"/>
                    <a:pt x="743" y="676"/>
                  </a:cubicBezTo>
                  <a:cubicBezTo>
                    <a:pt x="743" y="857"/>
                    <a:pt x="710" y="1006"/>
                    <a:pt x="660" y="1088"/>
                  </a:cubicBezTo>
                  <a:cubicBezTo>
                    <a:pt x="627" y="1187"/>
                    <a:pt x="545" y="1220"/>
                    <a:pt x="462" y="1220"/>
                  </a:cubicBezTo>
                  <a:cubicBezTo>
                    <a:pt x="363" y="1220"/>
                    <a:pt x="298" y="1187"/>
                    <a:pt x="248" y="1088"/>
                  </a:cubicBezTo>
                  <a:cubicBezTo>
                    <a:pt x="199" y="1006"/>
                    <a:pt x="182" y="857"/>
                    <a:pt x="182" y="676"/>
                  </a:cubicBezTo>
                  <a:cubicBezTo>
                    <a:pt x="182" y="495"/>
                    <a:pt x="199" y="363"/>
                    <a:pt x="248" y="280"/>
                  </a:cubicBezTo>
                  <a:cubicBezTo>
                    <a:pt x="298" y="181"/>
                    <a:pt x="363" y="132"/>
                    <a:pt x="462" y="132"/>
                  </a:cubicBezTo>
                  <a:close/>
                  <a:moveTo>
                    <a:pt x="462" y="0"/>
                  </a:moveTo>
                  <a:cubicBezTo>
                    <a:pt x="314" y="0"/>
                    <a:pt x="199" y="50"/>
                    <a:pt x="116" y="181"/>
                  </a:cubicBezTo>
                  <a:cubicBezTo>
                    <a:pt x="34" y="297"/>
                    <a:pt x="1" y="462"/>
                    <a:pt x="1" y="676"/>
                  </a:cubicBezTo>
                  <a:cubicBezTo>
                    <a:pt x="1" y="907"/>
                    <a:pt x="34" y="1071"/>
                    <a:pt x="116" y="1187"/>
                  </a:cubicBezTo>
                  <a:cubicBezTo>
                    <a:pt x="199" y="1319"/>
                    <a:pt x="314" y="1368"/>
                    <a:pt x="462" y="1368"/>
                  </a:cubicBezTo>
                  <a:cubicBezTo>
                    <a:pt x="611" y="1368"/>
                    <a:pt x="726" y="1319"/>
                    <a:pt x="792" y="1187"/>
                  </a:cubicBezTo>
                  <a:cubicBezTo>
                    <a:pt x="874" y="1071"/>
                    <a:pt x="924" y="907"/>
                    <a:pt x="924" y="676"/>
                  </a:cubicBezTo>
                  <a:cubicBezTo>
                    <a:pt x="924" y="462"/>
                    <a:pt x="874" y="297"/>
                    <a:pt x="792" y="181"/>
                  </a:cubicBezTo>
                  <a:cubicBezTo>
                    <a:pt x="726" y="50"/>
                    <a:pt x="611" y="0"/>
                    <a:pt x="46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27"/>
            <p:cNvSpPr/>
            <p:nvPr/>
          </p:nvSpPr>
          <p:spPr>
            <a:xfrm>
              <a:off x="4048550" y="4966650"/>
              <a:ext cx="24325" cy="33400"/>
            </a:xfrm>
            <a:custGeom>
              <a:rect b="b" l="l" r="r" t="t"/>
              <a:pathLst>
                <a:path extrusionOk="0" h="1336" w="973">
                  <a:moveTo>
                    <a:pt x="594" y="165"/>
                  </a:moveTo>
                  <a:lnTo>
                    <a:pt x="594" y="874"/>
                  </a:lnTo>
                  <a:lnTo>
                    <a:pt x="149" y="874"/>
                  </a:lnTo>
                  <a:lnTo>
                    <a:pt x="594" y="165"/>
                  </a:lnTo>
                  <a:close/>
                  <a:moveTo>
                    <a:pt x="561" y="1"/>
                  </a:moveTo>
                  <a:lnTo>
                    <a:pt x="1" y="841"/>
                  </a:lnTo>
                  <a:lnTo>
                    <a:pt x="1" y="1022"/>
                  </a:lnTo>
                  <a:lnTo>
                    <a:pt x="594" y="1022"/>
                  </a:lnTo>
                  <a:lnTo>
                    <a:pt x="594" y="1336"/>
                  </a:lnTo>
                  <a:lnTo>
                    <a:pt x="775" y="1336"/>
                  </a:lnTo>
                  <a:lnTo>
                    <a:pt x="775" y="1022"/>
                  </a:lnTo>
                  <a:lnTo>
                    <a:pt x="973" y="1022"/>
                  </a:lnTo>
                  <a:lnTo>
                    <a:pt x="973" y="874"/>
                  </a:lnTo>
                  <a:lnTo>
                    <a:pt x="775" y="874"/>
                  </a:lnTo>
                  <a:lnTo>
                    <a:pt x="77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0" name="Google Shape;540;p27"/>
          <p:cNvSpPr txBox="1"/>
          <p:nvPr/>
        </p:nvSpPr>
        <p:spPr>
          <a:xfrm>
            <a:off x="1177875" y="3646178"/>
            <a:ext cx="2977200" cy="1086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Maven Pro"/>
                <a:ea typeface="Maven Pro"/>
                <a:cs typeface="Maven Pro"/>
                <a:sym typeface="Maven Pro"/>
              </a:rPr>
              <a:t>Train Data</a:t>
            </a:r>
            <a:endParaRPr b="1" sz="1600">
              <a:solidFill>
                <a:schemeClr val="lt1"/>
              </a:solidFill>
              <a:latin typeface="Maven Pro"/>
              <a:ea typeface="Maven Pro"/>
              <a:cs typeface="Maven Pro"/>
              <a:sym typeface="Maven Pro"/>
            </a:endParaRPr>
          </a:p>
          <a:p>
            <a:pPr indent="0" lvl="0" marL="0" rtl="0" algn="ctr">
              <a:spcBef>
                <a:spcPts val="0"/>
              </a:spcBef>
              <a:spcAft>
                <a:spcPts val="0"/>
              </a:spcAft>
              <a:buNone/>
            </a:pPr>
            <a:r>
              <a:t/>
            </a:r>
            <a:endParaRPr b="1" sz="1600">
              <a:solidFill>
                <a:schemeClr val="lt1"/>
              </a:solidFill>
              <a:latin typeface="Maven Pro"/>
              <a:ea typeface="Maven Pro"/>
              <a:cs typeface="Maven Pro"/>
              <a:sym typeface="Maven Pro"/>
            </a:endParaRPr>
          </a:p>
          <a:p>
            <a:pPr indent="0" lvl="0" marL="0" rtl="0" algn="ctr">
              <a:spcBef>
                <a:spcPts val="0"/>
              </a:spcBef>
              <a:spcAft>
                <a:spcPts val="0"/>
              </a:spcAft>
              <a:buNone/>
            </a:pPr>
            <a:r>
              <a:rPr b="1" lang="en">
                <a:solidFill>
                  <a:schemeClr val="lt1"/>
                </a:solidFill>
                <a:latin typeface="Maven Pro"/>
                <a:ea typeface="Maven Pro"/>
                <a:cs typeface="Maven Pro"/>
                <a:sym typeface="Maven Pro"/>
              </a:rPr>
              <a:t>(Noisy - 128 scene)</a:t>
            </a:r>
            <a:r>
              <a:rPr lang="en">
                <a:solidFill>
                  <a:schemeClr val="lt1"/>
                </a:solidFill>
                <a:latin typeface="Maven Pro"/>
                <a:ea typeface="Maven Pro"/>
                <a:cs typeface="Maven Pro"/>
                <a:sym typeface="Maven Pro"/>
              </a:rPr>
              <a:t> </a:t>
            </a:r>
            <a:endParaRPr>
              <a:solidFill>
                <a:schemeClr val="lt1"/>
              </a:solidFill>
              <a:latin typeface="Maven Pro"/>
              <a:ea typeface="Maven Pro"/>
              <a:cs typeface="Maven Pro"/>
              <a:sym typeface="Maven Pro"/>
            </a:endParaRPr>
          </a:p>
          <a:p>
            <a:pPr indent="0" lvl="0" marL="0" rtl="0" algn="ctr">
              <a:spcBef>
                <a:spcPts val="0"/>
              </a:spcBef>
              <a:spcAft>
                <a:spcPts val="0"/>
              </a:spcAft>
              <a:buNone/>
            </a:pPr>
            <a:r>
              <a:rPr b="1" lang="en">
                <a:solidFill>
                  <a:schemeClr val="lt1"/>
                </a:solidFill>
                <a:latin typeface="Maven Pro"/>
                <a:ea typeface="Maven Pro"/>
                <a:cs typeface="Maven Pro"/>
                <a:sym typeface="Maven Pro"/>
              </a:rPr>
              <a:t>(GT - 128 scene)</a:t>
            </a:r>
            <a:r>
              <a:rPr lang="en">
                <a:solidFill>
                  <a:schemeClr val="lt1"/>
                </a:solidFill>
                <a:latin typeface="Maven Pro"/>
                <a:ea typeface="Maven Pro"/>
                <a:cs typeface="Maven Pro"/>
                <a:sym typeface="Maven Pro"/>
              </a:rPr>
              <a:t> </a:t>
            </a:r>
            <a:endParaRPr>
              <a:solidFill>
                <a:schemeClr val="lt1"/>
              </a:solidFill>
              <a:latin typeface="Maven Pro"/>
              <a:ea typeface="Maven Pro"/>
              <a:cs typeface="Maven Pro"/>
              <a:sym typeface="Maven Pro"/>
            </a:endParaRPr>
          </a:p>
        </p:txBody>
      </p:sp>
      <p:sp>
        <p:nvSpPr>
          <p:cNvPr id="541" name="Google Shape;541;p27"/>
          <p:cNvSpPr txBox="1"/>
          <p:nvPr/>
        </p:nvSpPr>
        <p:spPr>
          <a:xfrm>
            <a:off x="5711301" y="3669351"/>
            <a:ext cx="2548500" cy="1139100"/>
          </a:xfrm>
          <a:prstGeom prst="rect">
            <a:avLst/>
          </a:prstGeom>
          <a:noFill/>
          <a:ln>
            <a:noFill/>
          </a:ln>
        </p:spPr>
        <p:txBody>
          <a:bodyPr anchorCtr="0" anchor="ctr" bIns="91425" lIns="91425" spcFirstLastPara="1" rIns="91425" wrap="square" tIns="91425">
            <a:spAutoFit/>
          </a:bodyPr>
          <a:lstStyle/>
          <a:p>
            <a:pPr indent="0" lvl="0" marL="0" rtl="0" algn="ctr">
              <a:spcBef>
                <a:spcPts val="0"/>
              </a:spcBef>
              <a:spcAft>
                <a:spcPts val="0"/>
              </a:spcAft>
              <a:buNone/>
            </a:pPr>
            <a:r>
              <a:rPr b="1" lang="en" sz="1800">
                <a:solidFill>
                  <a:schemeClr val="lt1"/>
                </a:solidFill>
                <a:latin typeface="Maven Pro"/>
                <a:ea typeface="Maven Pro"/>
                <a:cs typeface="Maven Pro"/>
                <a:sym typeface="Maven Pro"/>
              </a:rPr>
              <a:t>Test</a:t>
            </a:r>
            <a:r>
              <a:rPr b="1" lang="en" sz="1800">
                <a:solidFill>
                  <a:schemeClr val="lt1"/>
                </a:solidFill>
                <a:latin typeface="Maven Pro"/>
                <a:ea typeface="Maven Pro"/>
                <a:cs typeface="Maven Pro"/>
                <a:sym typeface="Maven Pro"/>
              </a:rPr>
              <a:t> Data</a:t>
            </a:r>
            <a:r>
              <a:rPr b="1" lang="en" sz="1600">
                <a:solidFill>
                  <a:schemeClr val="lt1"/>
                </a:solidFill>
                <a:latin typeface="Maven Pro"/>
                <a:ea typeface="Maven Pro"/>
                <a:cs typeface="Maven Pro"/>
                <a:sym typeface="Maven Pro"/>
              </a:rPr>
              <a:t> </a:t>
            </a:r>
            <a:endParaRPr b="1" sz="1600">
              <a:solidFill>
                <a:schemeClr val="lt1"/>
              </a:solidFill>
              <a:latin typeface="Maven Pro"/>
              <a:ea typeface="Maven Pro"/>
              <a:cs typeface="Maven Pro"/>
              <a:sym typeface="Maven Pro"/>
            </a:endParaRPr>
          </a:p>
          <a:p>
            <a:pPr indent="0" lvl="0" marL="0" rtl="0" algn="ctr">
              <a:spcBef>
                <a:spcPts val="0"/>
              </a:spcBef>
              <a:spcAft>
                <a:spcPts val="0"/>
              </a:spcAft>
              <a:buNone/>
            </a:pPr>
            <a:r>
              <a:t/>
            </a:r>
            <a:endParaRPr b="1" sz="1600">
              <a:solidFill>
                <a:schemeClr val="lt1"/>
              </a:solidFill>
              <a:latin typeface="Maven Pro"/>
              <a:ea typeface="Maven Pro"/>
              <a:cs typeface="Maven Pro"/>
              <a:sym typeface="Maven Pro"/>
            </a:endParaRPr>
          </a:p>
          <a:p>
            <a:pPr indent="0" lvl="0" marL="0" rtl="0" algn="ctr">
              <a:spcBef>
                <a:spcPts val="0"/>
              </a:spcBef>
              <a:spcAft>
                <a:spcPts val="0"/>
              </a:spcAft>
              <a:buNone/>
            </a:pPr>
            <a:r>
              <a:rPr b="1" lang="en">
                <a:solidFill>
                  <a:schemeClr val="lt1"/>
                </a:solidFill>
                <a:latin typeface="Maven Pro"/>
                <a:ea typeface="Maven Pro"/>
                <a:cs typeface="Maven Pro"/>
                <a:sym typeface="Maven Pro"/>
              </a:rPr>
              <a:t>(Noisy - 32 scene)</a:t>
            </a:r>
            <a:r>
              <a:rPr lang="en">
                <a:solidFill>
                  <a:schemeClr val="lt1"/>
                </a:solidFill>
                <a:latin typeface="Maven Pro"/>
                <a:ea typeface="Maven Pro"/>
                <a:cs typeface="Maven Pro"/>
                <a:sym typeface="Maven Pro"/>
              </a:rPr>
              <a:t> </a:t>
            </a:r>
            <a:endParaRPr>
              <a:solidFill>
                <a:schemeClr val="lt1"/>
              </a:solidFill>
              <a:latin typeface="Maven Pro"/>
              <a:ea typeface="Maven Pro"/>
              <a:cs typeface="Maven Pro"/>
              <a:sym typeface="Maven Pro"/>
            </a:endParaRPr>
          </a:p>
          <a:p>
            <a:pPr indent="0" lvl="0" marL="0" rtl="0" algn="ctr">
              <a:spcBef>
                <a:spcPts val="0"/>
              </a:spcBef>
              <a:spcAft>
                <a:spcPts val="0"/>
              </a:spcAft>
              <a:buNone/>
            </a:pPr>
            <a:r>
              <a:rPr b="1" lang="en">
                <a:solidFill>
                  <a:schemeClr val="lt1"/>
                </a:solidFill>
                <a:latin typeface="Maven Pro"/>
                <a:ea typeface="Maven Pro"/>
                <a:cs typeface="Maven Pro"/>
                <a:sym typeface="Maven Pro"/>
              </a:rPr>
              <a:t>(GT - 32 scene)</a:t>
            </a:r>
            <a:r>
              <a:rPr lang="en">
                <a:solidFill>
                  <a:schemeClr val="lt1"/>
                </a:solidFill>
                <a:latin typeface="Maven Pro"/>
                <a:ea typeface="Maven Pro"/>
                <a:cs typeface="Maven Pro"/>
                <a:sym typeface="Maven Pro"/>
              </a:rPr>
              <a:t> </a:t>
            </a:r>
            <a:endParaRPr b="1" sz="1600">
              <a:solidFill>
                <a:schemeClr val="lt1"/>
              </a:solidFill>
              <a:latin typeface="Maven Pro"/>
              <a:ea typeface="Maven Pro"/>
              <a:cs typeface="Maven Pro"/>
              <a:sym typeface="Maven Pro"/>
            </a:endParaRPr>
          </a:p>
        </p:txBody>
      </p:sp>
      <p:grpSp>
        <p:nvGrpSpPr>
          <p:cNvPr id="542" name="Google Shape;542;p27"/>
          <p:cNvGrpSpPr/>
          <p:nvPr/>
        </p:nvGrpSpPr>
        <p:grpSpPr>
          <a:xfrm>
            <a:off x="898514" y="1621904"/>
            <a:ext cx="3781779" cy="1691252"/>
            <a:chOff x="3115300" y="906125"/>
            <a:chExt cx="1802650" cy="562850"/>
          </a:xfrm>
        </p:grpSpPr>
        <p:sp>
          <p:nvSpPr>
            <p:cNvPr id="543" name="Google Shape;543;p27"/>
            <p:cNvSpPr/>
            <p:nvPr/>
          </p:nvSpPr>
          <p:spPr>
            <a:xfrm>
              <a:off x="3137550" y="1433525"/>
              <a:ext cx="23525" cy="35450"/>
            </a:xfrm>
            <a:custGeom>
              <a:rect b="b" l="l" r="r" t="t"/>
              <a:pathLst>
                <a:path extrusionOk="0" h="1418" w="941">
                  <a:moveTo>
                    <a:pt x="462" y="149"/>
                  </a:moveTo>
                  <a:cubicBezTo>
                    <a:pt x="561" y="149"/>
                    <a:pt x="627" y="198"/>
                    <a:pt x="677" y="281"/>
                  </a:cubicBezTo>
                  <a:cubicBezTo>
                    <a:pt x="726" y="379"/>
                    <a:pt x="759" y="511"/>
                    <a:pt x="759" y="709"/>
                  </a:cubicBezTo>
                  <a:cubicBezTo>
                    <a:pt x="759" y="890"/>
                    <a:pt x="726" y="1039"/>
                    <a:pt x="677" y="1121"/>
                  </a:cubicBezTo>
                  <a:cubicBezTo>
                    <a:pt x="627" y="1220"/>
                    <a:pt x="561" y="1269"/>
                    <a:pt x="462" y="1269"/>
                  </a:cubicBezTo>
                  <a:cubicBezTo>
                    <a:pt x="380" y="1269"/>
                    <a:pt x="297" y="1220"/>
                    <a:pt x="248" y="1121"/>
                  </a:cubicBezTo>
                  <a:cubicBezTo>
                    <a:pt x="199" y="1039"/>
                    <a:pt x="182" y="890"/>
                    <a:pt x="182" y="709"/>
                  </a:cubicBezTo>
                  <a:cubicBezTo>
                    <a:pt x="182" y="511"/>
                    <a:pt x="199" y="379"/>
                    <a:pt x="248" y="281"/>
                  </a:cubicBezTo>
                  <a:cubicBezTo>
                    <a:pt x="297" y="198"/>
                    <a:pt x="380" y="149"/>
                    <a:pt x="462" y="149"/>
                  </a:cubicBezTo>
                  <a:close/>
                  <a:moveTo>
                    <a:pt x="462" y="0"/>
                  </a:moveTo>
                  <a:cubicBezTo>
                    <a:pt x="314" y="0"/>
                    <a:pt x="199" y="66"/>
                    <a:pt x="116" y="182"/>
                  </a:cubicBezTo>
                  <a:cubicBezTo>
                    <a:pt x="34" y="297"/>
                    <a:pt x="1" y="478"/>
                    <a:pt x="1" y="709"/>
                  </a:cubicBezTo>
                  <a:cubicBezTo>
                    <a:pt x="1" y="940"/>
                    <a:pt x="34" y="1105"/>
                    <a:pt x="116" y="1236"/>
                  </a:cubicBezTo>
                  <a:cubicBezTo>
                    <a:pt x="199" y="1352"/>
                    <a:pt x="314" y="1418"/>
                    <a:pt x="462" y="1418"/>
                  </a:cubicBezTo>
                  <a:cubicBezTo>
                    <a:pt x="627" y="1418"/>
                    <a:pt x="742" y="1352"/>
                    <a:pt x="808" y="1236"/>
                  </a:cubicBezTo>
                  <a:cubicBezTo>
                    <a:pt x="891" y="1105"/>
                    <a:pt x="940" y="940"/>
                    <a:pt x="940" y="709"/>
                  </a:cubicBezTo>
                  <a:cubicBezTo>
                    <a:pt x="940" y="478"/>
                    <a:pt x="891" y="297"/>
                    <a:pt x="808" y="182"/>
                  </a:cubicBezTo>
                  <a:cubicBezTo>
                    <a:pt x="742" y="66"/>
                    <a:pt x="627" y="0"/>
                    <a:pt x="46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27"/>
            <p:cNvSpPr/>
            <p:nvPr/>
          </p:nvSpPr>
          <p:spPr>
            <a:xfrm>
              <a:off x="3169275" y="1433925"/>
              <a:ext cx="20225" cy="34225"/>
            </a:xfrm>
            <a:custGeom>
              <a:rect b="b" l="l" r="r" t="t"/>
              <a:pathLst>
                <a:path extrusionOk="0" h="1369" w="809">
                  <a:moveTo>
                    <a:pt x="330" y="1"/>
                  </a:moveTo>
                  <a:lnTo>
                    <a:pt x="1" y="67"/>
                  </a:lnTo>
                  <a:lnTo>
                    <a:pt x="1" y="248"/>
                  </a:lnTo>
                  <a:lnTo>
                    <a:pt x="330" y="182"/>
                  </a:lnTo>
                  <a:lnTo>
                    <a:pt x="330" y="1220"/>
                  </a:lnTo>
                  <a:lnTo>
                    <a:pt x="17" y="1220"/>
                  </a:lnTo>
                  <a:lnTo>
                    <a:pt x="17" y="1369"/>
                  </a:lnTo>
                  <a:lnTo>
                    <a:pt x="808" y="1369"/>
                  </a:lnTo>
                  <a:lnTo>
                    <a:pt x="808" y="1220"/>
                  </a:lnTo>
                  <a:lnTo>
                    <a:pt x="512" y="1220"/>
                  </a:lnTo>
                  <a:lnTo>
                    <a:pt x="51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27"/>
            <p:cNvSpPr/>
            <p:nvPr/>
          </p:nvSpPr>
          <p:spPr>
            <a:xfrm>
              <a:off x="3302775" y="1433525"/>
              <a:ext cx="23525" cy="35450"/>
            </a:xfrm>
            <a:custGeom>
              <a:rect b="b" l="l" r="r" t="t"/>
              <a:pathLst>
                <a:path extrusionOk="0" h="1418" w="941">
                  <a:moveTo>
                    <a:pt x="462" y="149"/>
                  </a:moveTo>
                  <a:cubicBezTo>
                    <a:pt x="561" y="149"/>
                    <a:pt x="627" y="198"/>
                    <a:pt x="676" y="281"/>
                  </a:cubicBezTo>
                  <a:cubicBezTo>
                    <a:pt x="726" y="379"/>
                    <a:pt x="759" y="511"/>
                    <a:pt x="759" y="709"/>
                  </a:cubicBezTo>
                  <a:cubicBezTo>
                    <a:pt x="759" y="890"/>
                    <a:pt x="726" y="1039"/>
                    <a:pt x="676" y="1121"/>
                  </a:cubicBezTo>
                  <a:cubicBezTo>
                    <a:pt x="627" y="1220"/>
                    <a:pt x="561" y="1269"/>
                    <a:pt x="462" y="1269"/>
                  </a:cubicBezTo>
                  <a:cubicBezTo>
                    <a:pt x="363" y="1269"/>
                    <a:pt x="297" y="1220"/>
                    <a:pt x="248" y="1121"/>
                  </a:cubicBezTo>
                  <a:cubicBezTo>
                    <a:pt x="198" y="1039"/>
                    <a:pt x="182" y="890"/>
                    <a:pt x="182" y="709"/>
                  </a:cubicBezTo>
                  <a:cubicBezTo>
                    <a:pt x="182" y="511"/>
                    <a:pt x="198" y="379"/>
                    <a:pt x="248" y="281"/>
                  </a:cubicBezTo>
                  <a:cubicBezTo>
                    <a:pt x="297" y="198"/>
                    <a:pt x="363" y="149"/>
                    <a:pt x="462" y="149"/>
                  </a:cubicBezTo>
                  <a:close/>
                  <a:moveTo>
                    <a:pt x="462" y="0"/>
                  </a:moveTo>
                  <a:cubicBezTo>
                    <a:pt x="314" y="0"/>
                    <a:pt x="198" y="66"/>
                    <a:pt x="116" y="182"/>
                  </a:cubicBezTo>
                  <a:cubicBezTo>
                    <a:pt x="34" y="297"/>
                    <a:pt x="1" y="478"/>
                    <a:pt x="1" y="709"/>
                  </a:cubicBezTo>
                  <a:cubicBezTo>
                    <a:pt x="1" y="940"/>
                    <a:pt x="34" y="1105"/>
                    <a:pt x="116" y="1236"/>
                  </a:cubicBezTo>
                  <a:cubicBezTo>
                    <a:pt x="198" y="1352"/>
                    <a:pt x="314" y="1418"/>
                    <a:pt x="462" y="1418"/>
                  </a:cubicBezTo>
                  <a:cubicBezTo>
                    <a:pt x="611" y="1418"/>
                    <a:pt x="726" y="1352"/>
                    <a:pt x="808" y="1236"/>
                  </a:cubicBezTo>
                  <a:cubicBezTo>
                    <a:pt x="891" y="1105"/>
                    <a:pt x="940" y="940"/>
                    <a:pt x="940" y="709"/>
                  </a:cubicBezTo>
                  <a:cubicBezTo>
                    <a:pt x="940" y="478"/>
                    <a:pt x="891" y="297"/>
                    <a:pt x="808" y="182"/>
                  </a:cubicBezTo>
                  <a:cubicBezTo>
                    <a:pt x="726" y="66"/>
                    <a:pt x="611" y="0"/>
                    <a:pt x="46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27"/>
            <p:cNvSpPr/>
            <p:nvPr/>
          </p:nvSpPr>
          <p:spPr>
            <a:xfrm>
              <a:off x="3332850" y="1433525"/>
              <a:ext cx="21450" cy="34625"/>
            </a:xfrm>
            <a:custGeom>
              <a:rect b="b" l="l" r="r" t="t"/>
              <a:pathLst>
                <a:path extrusionOk="0" h="1385" w="858">
                  <a:moveTo>
                    <a:pt x="396" y="0"/>
                  </a:moveTo>
                  <a:cubicBezTo>
                    <a:pt x="330" y="0"/>
                    <a:pt x="281" y="0"/>
                    <a:pt x="215" y="17"/>
                  </a:cubicBezTo>
                  <a:cubicBezTo>
                    <a:pt x="149" y="33"/>
                    <a:pt x="83" y="66"/>
                    <a:pt x="1" y="83"/>
                  </a:cubicBezTo>
                  <a:lnTo>
                    <a:pt x="1" y="281"/>
                  </a:lnTo>
                  <a:cubicBezTo>
                    <a:pt x="83" y="231"/>
                    <a:pt x="149" y="198"/>
                    <a:pt x="215" y="182"/>
                  </a:cubicBezTo>
                  <a:cubicBezTo>
                    <a:pt x="281" y="165"/>
                    <a:pt x="330" y="149"/>
                    <a:pt x="396" y="149"/>
                  </a:cubicBezTo>
                  <a:cubicBezTo>
                    <a:pt x="479" y="149"/>
                    <a:pt x="545" y="182"/>
                    <a:pt x="594" y="215"/>
                  </a:cubicBezTo>
                  <a:cubicBezTo>
                    <a:pt x="644" y="264"/>
                    <a:pt x="660" y="330"/>
                    <a:pt x="660" y="396"/>
                  </a:cubicBezTo>
                  <a:cubicBezTo>
                    <a:pt x="660" y="445"/>
                    <a:pt x="660" y="495"/>
                    <a:pt x="627" y="528"/>
                  </a:cubicBezTo>
                  <a:cubicBezTo>
                    <a:pt x="611" y="577"/>
                    <a:pt x="561" y="643"/>
                    <a:pt x="512" y="709"/>
                  </a:cubicBezTo>
                  <a:cubicBezTo>
                    <a:pt x="479" y="742"/>
                    <a:pt x="396" y="824"/>
                    <a:pt x="281" y="940"/>
                  </a:cubicBezTo>
                  <a:cubicBezTo>
                    <a:pt x="166" y="1055"/>
                    <a:pt x="67" y="1154"/>
                    <a:pt x="1" y="1236"/>
                  </a:cubicBezTo>
                  <a:lnTo>
                    <a:pt x="1" y="1385"/>
                  </a:lnTo>
                  <a:lnTo>
                    <a:pt x="858" y="1385"/>
                  </a:lnTo>
                  <a:lnTo>
                    <a:pt x="858" y="1236"/>
                  </a:lnTo>
                  <a:lnTo>
                    <a:pt x="215" y="1236"/>
                  </a:lnTo>
                  <a:cubicBezTo>
                    <a:pt x="363" y="1072"/>
                    <a:pt x="479" y="956"/>
                    <a:pt x="561" y="874"/>
                  </a:cubicBezTo>
                  <a:cubicBezTo>
                    <a:pt x="644" y="791"/>
                    <a:pt x="693" y="742"/>
                    <a:pt x="710" y="726"/>
                  </a:cubicBezTo>
                  <a:cubicBezTo>
                    <a:pt x="759" y="660"/>
                    <a:pt x="792" y="594"/>
                    <a:pt x="825" y="544"/>
                  </a:cubicBezTo>
                  <a:cubicBezTo>
                    <a:pt x="841" y="495"/>
                    <a:pt x="858" y="445"/>
                    <a:pt x="858" y="379"/>
                  </a:cubicBezTo>
                  <a:cubicBezTo>
                    <a:pt x="858" y="264"/>
                    <a:pt x="808" y="182"/>
                    <a:pt x="726" y="99"/>
                  </a:cubicBezTo>
                  <a:cubicBezTo>
                    <a:pt x="644" y="33"/>
                    <a:pt x="528" y="0"/>
                    <a:pt x="39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27"/>
            <p:cNvSpPr/>
            <p:nvPr/>
          </p:nvSpPr>
          <p:spPr>
            <a:xfrm>
              <a:off x="3451925" y="1433525"/>
              <a:ext cx="23525" cy="35450"/>
            </a:xfrm>
            <a:custGeom>
              <a:rect b="b" l="l" r="r" t="t"/>
              <a:pathLst>
                <a:path extrusionOk="0" h="1418" w="941">
                  <a:moveTo>
                    <a:pt x="462" y="149"/>
                  </a:moveTo>
                  <a:cubicBezTo>
                    <a:pt x="561" y="149"/>
                    <a:pt x="644" y="198"/>
                    <a:pt x="677" y="281"/>
                  </a:cubicBezTo>
                  <a:cubicBezTo>
                    <a:pt x="726" y="379"/>
                    <a:pt x="759" y="511"/>
                    <a:pt x="759" y="709"/>
                  </a:cubicBezTo>
                  <a:cubicBezTo>
                    <a:pt x="759" y="890"/>
                    <a:pt x="726" y="1039"/>
                    <a:pt x="677" y="1121"/>
                  </a:cubicBezTo>
                  <a:cubicBezTo>
                    <a:pt x="644" y="1220"/>
                    <a:pt x="561" y="1269"/>
                    <a:pt x="462" y="1269"/>
                  </a:cubicBezTo>
                  <a:cubicBezTo>
                    <a:pt x="380" y="1269"/>
                    <a:pt x="298" y="1220"/>
                    <a:pt x="248" y="1121"/>
                  </a:cubicBezTo>
                  <a:cubicBezTo>
                    <a:pt x="215" y="1039"/>
                    <a:pt x="182" y="890"/>
                    <a:pt x="182" y="709"/>
                  </a:cubicBezTo>
                  <a:cubicBezTo>
                    <a:pt x="182" y="511"/>
                    <a:pt x="215" y="379"/>
                    <a:pt x="248" y="281"/>
                  </a:cubicBezTo>
                  <a:cubicBezTo>
                    <a:pt x="298" y="198"/>
                    <a:pt x="380" y="149"/>
                    <a:pt x="462" y="149"/>
                  </a:cubicBezTo>
                  <a:close/>
                  <a:moveTo>
                    <a:pt x="462" y="0"/>
                  </a:moveTo>
                  <a:cubicBezTo>
                    <a:pt x="314" y="0"/>
                    <a:pt x="199" y="66"/>
                    <a:pt x="116" y="182"/>
                  </a:cubicBezTo>
                  <a:cubicBezTo>
                    <a:pt x="34" y="297"/>
                    <a:pt x="1" y="478"/>
                    <a:pt x="1" y="709"/>
                  </a:cubicBezTo>
                  <a:cubicBezTo>
                    <a:pt x="1" y="940"/>
                    <a:pt x="34" y="1105"/>
                    <a:pt x="116" y="1236"/>
                  </a:cubicBezTo>
                  <a:cubicBezTo>
                    <a:pt x="199" y="1352"/>
                    <a:pt x="314" y="1418"/>
                    <a:pt x="462" y="1418"/>
                  </a:cubicBezTo>
                  <a:cubicBezTo>
                    <a:pt x="627" y="1418"/>
                    <a:pt x="743" y="1352"/>
                    <a:pt x="825" y="1236"/>
                  </a:cubicBezTo>
                  <a:cubicBezTo>
                    <a:pt x="907" y="1105"/>
                    <a:pt x="940" y="940"/>
                    <a:pt x="940" y="709"/>
                  </a:cubicBezTo>
                  <a:cubicBezTo>
                    <a:pt x="940" y="478"/>
                    <a:pt x="907" y="297"/>
                    <a:pt x="825" y="182"/>
                  </a:cubicBezTo>
                  <a:cubicBezTo>
                    <a:pt x="743" y="66"/>
                    <a:pt x="627" y="0"/>
                    <a:pt x="46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27"/>
            <p:cNvSpPr/>
            <p:nvPr/>
          </p:nvSpPr>
          <p:spPr>
            <a:xfrm>
              <a:off x="3482025" y="1433525"/>
              <a:ext cx="22675" cy="35450"/>
            </a:xfrm>
            <a:custGeom>
              <a:rect b="b" l="l" r="r" t="t"/>
              <a:pathLst>
                <a:path extrusionOk="0" h="1418" w="907">
                  <a:moveTo>
                    <a:pt x="412" y="0"/>
                  </a:moveTo>
                  <a:cubicBezTo>
                    <a:pt x="363" y="0"/>
                    <a:pt x="297" y="0"/>
                    <a:pt x="247" y="17"/>
                  </a:cubicBezTo>
                  <a:cubicBezTo>
                    <a:pt x="181" y="17"/>
                    <a:pt x="115" y="33"/>
                    <a:pt x="49" y="50"/>
                  </a:cubicBezTo>
                  <a:lnTo>
                    <a:pt x="49" y="215"/>
                  </a:lnTo>
                  <a:cubicBezTo>
                    <a:pt x="115" y="198"/>
                    <a:pt x="181" y="182"/>
                    <a:pt x="231" y="165"/>
                  </a:cubicBezTo>
                  <a:cubicBezTo>
                    <a:pt x="297" y="165"/>
                    <a:pt x="346" y="149"/>
                    <a:pt x="396" y="149"/>
                  </a:cubicBezTo>
                  <a:cubicBezTo>
                    <a:pt x="494" y="149"/>
                    <a:pt x="560" y="165"/>
                    <a:pt x="610" y="215"/>
                  </a:cubicBezTo>
                  <a:cubicBezTo>
                    <a:pt x="659" y="248"/>
                    <a:pt x="692" y="297"/>
                    <a:pt x="692" y="363"/>
                  </a:cubicBezTo>
                  <a:cubicBezTo>
                    <a:pt x="692" y="445"/>
                    <a:pt x="659" y="495"/>
                    <a:pt x="610" y="528"/>
                  </a:cubicBezTo>
                  <a:cubicBezTo>
                    <a:pt x="560" y="561"/>
                    <a:pt x="494" y="577"/>
                    <a:pt x="412" y="577"/>
                  </a:cubicBezTo>
                  <a:lnTo>
                    <a:pt x="231" y="577"/>
                  </a:lnTo>
                  <a:lnTo>
                    <a:pt x="231" y="726"/>
                  </a:lnTo>
                  <a:lnTo>
                    <a:pt x="396" y="726"/>
                  </a:lnTo>
                  <a:cubicBezTo>
                    <a:pt x="494" y="726"/>
                    <a:pt x="577" y="759"/>
                    <a:pt x="626" y="808"/>
                  </a:cubicBezTo>
                  <a:cubicBezTo>
                    <a:pt x="692" y="841"/>
                    <a:pt x="709" y="907"/>
                    <a:pt x="709" y="989"/>
                  </a:cubicBezTo>
                  <a:cubicBezTo>
                    <a:pt x="709" y="1072"/>
                    <a:pt x="692" y="1138"/>
                    <a:pt x="626" y="1187"/>
                  </a:cubicBezTo>
                  <a:cubicBezTo>
                    <a:pt x="560" y="1236"/>
                    <a:pt x="478" y="1253"/>
                    <a:pt x="363" y="1253"/>
                  </a:cubicBezTo>
                  <a:cubicBezTo>
                    <a:pt x="297" y="1253"/>
                    <a:pt x="231" y="1253"/>
                    <a:pt x="165" y="1236"/>
                  </a:cubicBezTo>
                  <a:cubicBezTo>
                    <a:pt x="115" y="1220"/>
                    <a:pt x="49" y="1204"/>
                    <a:pt x="0" y="1171"/>
                  </a:cubicBezTo>
                  <a:lnTo>
                    <a:pt x="0" y="1352"/>
                  </a:lnTo>
                  <a:cubicBezTo>
                    <a:pt x="66" y="1368"/>
                    <a:pt x="132" y="1385"/>
                    <a:pt x="198" y="1401"/>
                  </a:cubicBezTo>
                  <a:cubicBezTo>
                    <a:pt x="247" y="1401"/>
                    <a:pt x="313" y="1418"/>
                    <a:pt x="363" y="1418"/>
                  </a:cubicBezTo>
                  <a:cubicBezTo>
                    <a:pt x="544" y="1418"/>
                    <a:pt x="676" y="1368"/>
                    <a:pt x="758" y="1302"/>
                  </a:cubicBezTo>
                  <a:cubicBezTo>
                    <a:pt x="857" y="1220"/>
                    <a:pt x="906" y="1121"/>
                    <a:pt x="906" y="989"/>
                  </a:cubicBezTo>
                  <a:cubicBezTo>
                    <a:pt x="906" y="907"/>
                    <a:pt x="874" y="824"/>
                    <a:pt x="824" y="775"/>
                  </a:cubicBezTo>
                  <a:cubicBezTo>
                    <a:pt x="775" y="709"/>
                    <a:pt x="709" y="676"/>
                    <a:pt x="626" y="643"/>
                  </a:cubicBezTo>
                  <a:cubicBezTo>
                    <a:pt x="692" y="627"/>
                    <a:pt x="758" y="594"/>
                    <a:pt x="808" y="544"/>
                  </a:cubicBezTo>
                  <a:cubicBezTo>
                    <a:pt x="841" y="495"/>
                    <a:pt x="874" y="429"/>
                    <a:pt x="874" y="346"/>
                  </a:cubicBezTo>
                  <a:cubicBezTo>
                    <a:pt x="874" y="248"/>
                    <a:pt x="824" y="165"/>
                    <a:pt x="742" y="99"/>
                  </a:cubicBezTo>
                  <a:cubicBezTo>
                    <a:pt x="659" y="33"/>
                    <a:pt x="560" y="0"/>
                    <a:pt x="41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27"/>
            <p:cNvSpPr/>
            <p:nvPr/>
          </p:nvSpPr>
          <p:spPr>
            <a:xfrm>
              <a:off x="3611800" y="1433525"/>
              <a:ext cx="23500" cy="35450"/>
            </a:xfrm>
            <a:custGeom>
              <a:rect b="b" l="l" r="r" t="t"/>
              <a:pathLst>
                <a:path extrusionOk="0" h="1418" w="940">
                  <a:moveTo>
                    <a:pt x="462" y="149"/>
                  </a:moveTo>
                  <a:cubicBezTo>
                    <a:pt x="561" y="149"/>
                    <a:pt x="643" y="198"/>
                    <a:pt x="676" y="281"/>
                  </a:cubicBezTo>
                  <a:cubicBezTo>
                    <a:pt x="726" y="379"/>
                    <a:pt x="759" y="511"/>
                    <a:pt x="759" y="709"/>
                  </a:cubicBezTo>
                  <a:cubicBezTo>
                    <a:pt x="759" y="890"/>
                    <a:pt x="726" y="1039"/>
                    <a:pt x="676" y="1121"/>
                  </a:cubicBezTo>
                  <a:cubicBezTo>
                    <a:pt x="643" y="1220"/>
                    <a:pt x="561" y="1269"/>
                    <a:pt x="462" y="1269"/>
                  </a:cubicBezTo>
                  <a:cubicBezTo>
                    <a:pt x="380" y="1269"/>
                    <a:pt x="297" y="1220"/>
                    <a:pt x="248" y="1121"/>
                  </a:cubicBezTo>
                  <a:cubicBezTo>
                    <a:pt x="215" y="1039"/>
                    <a:pt x="182" y="890"/>
                    <a:pt x="182" y="709"/>
                  </a:cubicBezTo>
                  <a:cubicBezTo>
                    <a:pt x="182" y="511"/>
                    <a:pt x="215" y="379"/>
                    <a:pt x="248" y="281"/>
                  </a:cubicBezTo>
                  <a:cubicBezTo>
                    <a:pt x="297" y="198"/>
                    <a:pt x="380" y="149"/>
                    <a:pt x="462" y="149"/>
                  </a:cubicBezTo>
                  <a:close/>
                  <a:moveTo>
                    <a:pt x="462" y="0"/>
                  </a:moveTo>
                  <a:cubicBezTo>
                    <a:pt x="314" y="0"/>
                    <a:pt x="198" y="66"/>
                    <a:pt x="116" y="182"/>
                  </a:cubicBezTo>
                  <a:cubicBezTo>
                    <a:pt x="34" y="297"/>
                    <a:pt x="1" y="478"/>
                    <a:pt x="1" y="709"/>
                  </a:cubicBezTo>
                  <a:cubicBezTo>
                    <a:pt x="1" y="940"/>
                    <a:pt x="34" y="1105"/>
                    <a:pt x="116" y="1236"/>
                  </a:cubicBezTo>
                  <a:cubicBezTo>
                    <a:pt x="198" y="1352"/>
                    <a:pt x="314" y="1418"/>
                    <a:pt x="462" y="1418"/>
                  </a:cubicBezTo>
                  <a:cubicBezTo>
                    <a:pt x="627" y="1418"/>
                    <a:pt x="742" y="1352"/>
                    <a:pt x="825" y="1236"/>
                  </a:cubicBezTo>
                  <a:cubicBezTo>
                    <a:pt x="907" y="1105"/>
                    <a:pt x="940" y="940"/>
                    <a:pt x="940" y="709"/>
                  </a:cubicBezTo>
                  <a:cubicBezTo>
                    <a:pt x="940" y="478"/>
                    <a:pt x="907" y="297"/>
                    <a:pt x="825" y="182"/>
                  </a:cubicBezTo>
                  <a:cubicBezTo>
                    <a:pt x="742" y="66"/>
                    <a:pt x="627" y="0"/>
                    <a:pt x="46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27"/>
            <p:cNvSpPr/>
            <p:nvPr/>
          </p:nvSpPr>
          <p:spPr>
            <a:xfrm>
              <a:off x="3640650" y="1433925"/>
              <a:ext cx="24750" cy="34225"/>
            </a:xfrm>
            <a:custGeom>
              <a:rect b="b" l="l" r="r" t="t"/>
              <a:pathLst>
                <a:path extrusionOk="0" h="1369" w="990">
                  <a:moveTo>
                    <a:pt x="610" y="166"/>
                  </a:moveTo>
                  <a:lnTo>
                    <a:pt x="610" y="891"/>
                  </a:lnTo>
                  <a:lnTo>
                    <a:pt x="149" y="891"/>
                  </a:lnTo>
                  <a:lnTo>
                    <a:pt x="610" y="166"/>
                  </a:lnTo>
                  <a:close/>
                  <a:moveTo>
                    <a:pt x="561" y="1"/>
                  </a:moveTo>
                  <a:lnTo>
                    <a:pt x="0" y="874"/>
                  </a:lnTo>
                  <a:lnTo>
                    <a:pt x="0" y="1056"/>
                  </a:lnTo>
                  <a:lnTo>
                    <a:pt x="610" y="1056"/>
                  </a:lnTo>
                  <a:lnTo>
                    <a:pt x="610" y="1369"/>
                  </a:lnTo>
                  <a:lnTo>
                    <a:pt x="808" y="1369"/>
                  </a:lnTo>
                  <a:lnTo>
                    <a:pt x="808" y="1056"/>
                  </a:lnTo>
                  <a:lnTo>
                    <a:pt x="989" y="1056"/>
                  </a:lnTo>
                  <a:lnTo>
                    <a:pt x="989" y="891"/>
                  </a:lnTo>
                  <a:lnTo>
                    <a:pt x="808" y="891"/>
                  </a:lnTo>
                  <a:lnTo>
                    <a:pt x="80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27"/>
            <p:cNvSpPr/>
            <p:nvPr/>
          </p:nvSpPr>
          <p:spPr>
            <a:xfrm>
              <a:off x="3750650" y="1433525"/>
              <a:ext cx="23525" cy="35450"/>
            </a:xfrm>
            <a:custGeom>
              <a:rect b="b" l="l" r="r" t="t"/>
              <a:pathLst>
                <a:path extrusionOk="0" h="1418" w="941">
                  <a:moveTo>
                    <a:pt x="462" y="149"/>
                  </a:moveTo>
                  <a:cubicBezTo>
                    <a:pt x="561" y="149"/>
                    <a:pt x="627" y="198"/>
                    <a:pt x="676" y="281"/>
                  </a:cubicBezTo>
                  <a:cubicBezTo>
                    <a:pt x="726" y="379"/>
                    <a:pt x="759" y="511"/>
                    <a:pt x="759" y="709"/>
                  </a:cubicBezTo>
                  <a:cubicBezTo>
                    <a:pt x="759" y="890"/>
                    <a:pt x="726" y="1039"/>
                    <a:pt x="676" y="1121"/>
                  </a:cubicBezTo>
                  <a:cubicBezTo>
                    <a:pt x="627" y="1220"/>
                    <a:pt x="561" y="1269"/>
                    <a:pt x="462" y="1269"/>
                  </a:cubicBezTo>
                  <a:cubicBezTo>
                    <a:pt x="363" y="1269"/>
                    <a:pt x="297" y="1220"/>
                    <a:pt x="248" y="1121"/>
                  </a:cubicBezTo>
                  <a:cubicBezTo>
                    <a:pt x="198" y="1039"/>
                    <a:pt x="182" y="890"/>
                    <a:pt x="182" y="709"/>
                  </a:cubicBezTo>
                  <a:cubicBezTo>
                    <a:pt x="182" y="511"/>
                    <a:pt x="198" y="379"/>
                    <a:pt x="248" y="281"/>
                  </a:cubicBezTo>
                  <a:cubicBezTo>
                    <a:pt x="297" y="198"/>
                    <a:pt x="363" y="149"/>
                    <a:pt x="462" y="149"/>
                  </a:cubicBezTo>
                  <a:close/>
                  <a:moveTo>
                    <a:pt x="462" y="0"/>
                  </a:moveTo>
                  <a:cubicBezTo>
                    <a:pt x="314" y="0"/>
                    <a:pt x="198" y="66"/>
                    <a:pt x="116" y="182"/>
                  </a:cubicBezTo>
                  <a:cubicBezTo>
                    <a:pt x="34" y="297"/>
                    <a:pt x="1" y="478"/>
                    <a:pt x="1" y="709"/>
                  </a:cubicBezTo>
                  <a:cubicBezTo>
                    <a:pt x="1" y="940"/>
                    <a:pt x="34" y="1105"/>
                    <a:pt x="116" y="1236"/>
                  </a:cubicBezTo>
                  <a:cubicBezTo>
                    <a:pt x="198" y="1352"/>
                    <a:pt x="314" y="1418"/>
                    <a:pt x="462" y="1418"/>
                  </a:cubicBezTo>
                  <a:cubicBezTo>
                    <a:pt x="611" y="1418"/>
                    <a:pt x="726" y="1352"/>
                    <a:pt x="808" y="1236"/>
                  </a:cubicBezTo>
                  <a:cubicBezTo>
                    <a:pt x="891" y="1105"/>
                    <a:pt x="940" y="940"/>
                    <a:pt x="940" y="709"/>
                  </a:cubicBezTo>
                  <a:cubicBezTo>
                    <a:pt x="940" y="478"/>
                    <a:pt x="891" y="297"/>
                    <a:pt x="808" y="182"/>
                  </a:cubicBezTo>
                  <a:cubicBezTo>
                    <a:pt x="726" y="66"/>
                    <a:pt x="611" y="0"/>
                    <a:pt x="46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27"/>
            <p:cNvSpPr/>
            <p:nvPr/>
          </p:nvSpPr>
          <p:spPr>
            <a:xfrm>
              <a:off x="3780725" y="1433925"/>
              <a:ext cx="22275" cy="35050"/>
            </a:xfrm>
            <a:custGeom>
              <a:rect b="b" l="l" r="r" t="t"/>
              <a:pathLst>
                <a:path extrusionOk="0" h="1402" w="891">
                  <a:moveTo>
                    <a:pt x="67" y="1"/>
                  </a:moveTo>
                  <a:lnTo>
                    <a:pt x="67" y="693"/>
                  </a:lnTo>
                  <a:cubicBezTo>
                    <a:pt x="116" y="660"/>
                    <a:pt x="166" y="644"/>
                    <a:pt x="215" y="644"/>
                  </a:cubicBezTo>
                  <a:cubicBezTo>
                    <a:pt x="265" y="627"/>
                    <a:pt x="314" y="627"/>
                    <a:pt x="363" y="627"/>
                  </a:cubicBezTo>
                  <a:cubicBezTo>
                    <a:pt x="462" y="627"/>
                    <a:pt x="545" y="644"/>
                    <a:pt x="611" y="710"/>
                  </a:cubicBezTo>
                  <a:cubicBezTo>
                    <a:pt x="660" y="759"/>
                    <a:pt x="693" y="841"/>
                    <a:pt x="693" y="924"/>
                  </a:cubicBezTo>
                  <a:cubicBezTo>
                    <a:pt x="693" y="1023"/>
                    <a:pt x="660" y="1105"/>
                    <a:pt x="611" y="1155"/>
                  </a:cubicBezTo>
                  <a:cubicBezTo>
                    <a:pt x="545" y="1220"/>
                    <a:pt x="462" y="1237"/>
                    <a:pt x="363" y="1237"/>
                  </a:cubicBezTo>
                  <a:cubicBezTo>
                    <a:pt x="298" y="1237"/>
                    <a:pt x="232" y="1237"/>
                    <a:pt x="166" y="1220"/>
                  </a:cubicBezTo>
                  <a:cubicBezTo>
                    <a:pt x="116" y="1204"/>
                    <a:pt x="50" y="1188"/>
                    <a:pt x="1" y="1155"/>
                  </a:cubicBezTo>
                  <a:lnTo>
                    <a:pt x="1" y="1336"/>
                  </a:lnTo>
                  <a:cubicBezTo>
                    <a:pt x="67" y="1352"/>
                    <a:pt x="133" y="1369"/>
                    <a:pt x="182" y="1385"/>
                  </a:cubicBezTo>
                  <a:cubicBezTo>
                    <a:pt x="248" y="1385"/>
                    <a:pt x="298" y="1402"/>
                    <a:pt x="363" y="1402"/>
                  </a:cubicBezTo>
                  <a:cubicBezTo>
                    <a:pt x="528" y="1402"/>
                    <a:pt x="660" y="1352"/>
                    <a:pt x="742" y="1270"/>
                  </a:cubicBezTo>
                  <a:cubicBezTo>
                    <a:pt x="841" y="1188"/>
                    <a:pt x="891" y="1072"/>
                    <a:pt x="891" y="924"/>
                  </a:cubicBezTo>
                  <a:cubicBezTo>
                    <a:pt x="891" y="792"/>
                    <a:pt x="841" y="677"/>
                    <a:pt x="742" y="594"/>
                  </a:cubicBezTo>
                  <a:cubicBezTo>
                    <a:pt x="660" y="512"/>
                    <a:pt x="545" y="462"/>
                    <a:pt x="396" y="462"/>
                  </a:cubicBezTo>
                  <a:cubicBezTo>
                    <a:pt x="363" y="462"/>
                    <a:pt x="330" y="479"/>
                    <a:pt x="314" y="479"/>
                  </a:cubicBezTo>
                  <a:cubicBezTo>
                    <a:pt x="281" y="479"/>
                    <a:pt x="248" y="479"/>
                    <a:pt x="232" y="495"/>
                  </a:cubicBezTo>
                  <a:lnTo>
                    <a:pt x="232" y="166"/>
                  </a:lnTo>
                  <a:lnTo>
                    <a:pt x="775" y="166"/>
                  </a:lnTo>
                  <a:lnTo>
                    <a:pt x="77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27"/>
            <p:cNvSpPr/>
            <p:nvPr/>
          </p:nvSpPr>
          <p:spPr>
            <a:xfrm>
              <a:off x="3905175" y="1433525"/>
              <a:ext cx="23500" cy="35450"/>
            </a:xfrm>
            <a:custGeom>
              <a:rect b="b" l="l" r="r" t="t"/>
              <a:pathLst>
                <a:path extrusionOk="0" h="1418" w="940">
                  <a:moveTo>
                    <a:pt x="462" y="149"/>
                  </a:moveTo>
                  <a:cubicBezTo>
                    <a:pt x="561" y="149"/>
                    <a:pt x="626" y="198"/>
                    <a:pt x="676" y="281"/>
                  </a:cubicBezTo>
                  <a:cubicBezTo>
                    <a:pt x="725" y="379"/>
                    <a:pt x="758" y="511"/>
                    <a:pt x="758" y="709"/>
                  </a:cubicBezTo>
                  <a:cubicBezTo>
                    <a:pt x="758" y="890"/>
                    <a:pt x="725" y="1039"/>
                    <a:pt x="676" y="1121"/>
                  </a:cubicBezTo>
                  <a:cubicBezTo>
                    <a:pt x="626" y="1220"/>
                    <a:pt x="561" y="1269"/>
                    <a:pt x="462" y="1269"/>
                  </a:cubicBezTo>
                  <a:cubicBezTo>
                    <a:pt x="379" y="1269"/>
                    <a:pt x="297" y="1220"/>
                    <a:pt x="247" y="1121"/>
                  </a:cubicBezTo>
                  <a:cubicBezTo>
                    <a:pt x="198" y="1039"/>
                    <a:pt x="181" y="890"/>
                    <a:pt x="181" y="709"/>
                  </a:cubicBezTo>
                  <a:cubicBezTo>
                    <a:pt x="181" y="511"/>
                    <a:pt x="198" y="379"/>
                    <a:pt x="247" y="281"/>
                  </a:cubicBezTo>
                  <a:cubicBezTo>
                    <a:pt x="297" y="198"/>
                    <a:pt x="379" y="149"/>
                    <a:pt x="462" y="149"/>
                  </a:cubicBezTo>
                  <a:close/>
                  <a:moveTo>
                    <a:pt x="462" y="0"/>
                  </a:moveTo>
                  <a:cubicBezTo>
                    <a:pt x="313" y="0"/>
                    <a:pt x="198" y="66"/>
                    <a:pt x="116" y="182"/>
                  </a:cubicBezTo>
                  <a:cubicBezTo>
                    <a:pt x="33" y="297"/>
                    <a:pt x="0" y="478"/>
                    <a:pt x="0" y="709"/>
                  </a:cubicBezTo>
                  <a:cubicBezTo>
                    <a:pt x="0" y="940"/>
                    <a:pt x="33" y="1105"/>
                    <a:pt x="116" y="1236"/>
                  </a:cubicBezTo>
                  <a:cubicBezTo>
                    <a:pt x="198" y="1352"/>
                    <a:pt x="313" y="1418"/>
                    <a:pt x="462" y="1418"/>
                  </a:cubicBezTo>
                  <a:cubicBezTo>
                    <a:pt x="626" y="1418"/>
                    <a:pt x="742" y="1352"/>
                    <a:pt x="808" y="1236"/>
                  </a:cubicBezTo>
                  <a:cubicBezTo>
                    <a:pt x="890" y="1105"/>
                    <a:pt x="940" y="940"/>
                    <a:pt x="940" y="709"/>
                  </a:cubicBezTo>
                  <a:cubicBezTo>
                    <a:pt x="940" y="478"/>
                    <a:pt x="890" y="297"/>
                    <a:pt x="808" y="182"/>
                  </a:cubicBezTo>
                  <a:cubicBezTo>
                    <a:pt x="742" y="66"/>
                    <a:pt x="626" y="0"/>
                    <a:pt x="46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27"/>
            <p:cNvSpPr/>
            <p:nvPr/>
          </p:nvSpPr>
          <p:spPr>
            <a:xfrm>
              <a:off x="3934825" y="1433525"/>
              <a:ext cx="23525" cy="35450"/>
            </a:xfrm>
            <a:custGeom>
              <a:rect b="b" l="l" r="r" t="t"/>
              <a:pathLst>
                <a:path extrusionOk="0" h="1418" w="941">
                  <a:moveTo>
                    <a:pt x="495" y="627"/>
                  </a:moveTo>
                  <a:cubicBezTo>
                    <a:pt x="578" y="627"/>
                    <a:pt x="644" y="660"/>
                    <a:pt x="693" y="709"/>
                  </a:cubicBezTo>
                  <a:cubicBezTo>
                    <a:pt x="742" y="775"/>
                    <a:pt x="759" y="857"/>
                    <a:pt x="759" y="940"/>
                  </a:cubicBezTo>
                  <a:cubicBezTo>
                    <a:pt x="759" y="1039"/>
                    <a:pt x="742" y="1121"/>
                    <a:pt x="693" y="1187"/>
                  </a:cubicBezTo>
                  <a:cubicBezTo>
                    <a:pt x="644" y="1236"/>
                    <a:pt x="578" y="1269"/>
                    <a:pt x="495" y="1269"/>
                  </a:cubicBezTo>
                  <a:cubicBezTo>
                    <a:pt x="413" y="1269"/>
                    <a:pt x="347" y="1236"/>
                    <a:pt x="297" y="1187"/>
                  </a:cubicBezTo>
                  <a:cubicBezTo>
                    <a:pt x="248" y="1121"/>
                    <a:pt x="232" y="1039"/>
                    <a:pt x="232" y="940"/>
                  </a:cubicBezTo>
                  <a:cubicBezTo>
                    <a:pt x="232" y="857"/>
                    <a:pt x="248" y="775"/>
                    <a:pt x="297" y="709"/>
                  </a:cubicBezTo>
                  <a:cubicBezTo>
                    <a:pt x="347" y="660"/>
                    <a:pt x="413" y="627"/>
                    <a:pt x="495" y="627"/>
                  </a:cubicBezTo>
                  <a:close/>
                  <a:moveTo>
                    <a:pt x="578" y="0"/>
                  </a:moveTo>
                  <a:cubicBezTo>
                    <a:pt x="396" y="0"/>
                    <a:pt x="264" y="66"/>
                    <a:pt x="166" y="198"/>
                  </a:cubicBezTo>
                  <a:cubicBezTo>
                    <a:pt x="50" y="314"/>
                    <a:pt x="1" y="495"/>
                    <a:pt x="1" y="709"/>
                  </a:cubicBezTo>
                  <a:cubicBezTo>
                    <a:pt x="1" y="940"/>
                    <a:pt x="50" y="1105"/>
                    <a:pt x="133" y="1236"/>
                  </a:cubicBezTo>
                  <a:cubicBezTo>
                    <a:pt x="215" y="1352"/>
                    <a:pt x="330" y="1418"/>
                    <a:pt x="495" y="1418"/>
                  </a:cubicBezTo>
                  <a:cubicBezTo>
                    <a:pt x="627" y="1418"/>
                    <a:pt x="742" y="1368"/>
                    <a:pt x="825" y="1286"/>
                  </a:cubicBezTo>
                  <a:cubicBezTo>
                    <a:pt x="907" y="1204"/>
                    <a:pt x="940" y="1088"/>
                    <a:pt x="940" y="940"/>
                  </a:cubicBezTo>
                  <a:cubicBezTo>
                    <a:pt x="940" y="808"/>
                    <a:pt x="907" y="693"/>
                    <a:pt x="825" y="610"/>
                  </a:cubicBezTo>
                  <a:cubicBezTo>
                    <a:pt x="742" y="528"/>
                    <a:pt x="644" y="478"/>
                    <a:pt x="512" y="478"/>
                  </a:cubicBezTo>
                  <a:cubicBezTo>
                    <a:pt x="446" y="478"/>
                    <a:pt x="380" y="495"/>
                    <a:pt x="330" y="528"/>
                  </a:cubicBezTo>
                  <a:cubicBezTo>
                    <a:pt x="264" y="561"/>
                    <a:pt x="232" y="594"/>
                    <a:pt x="182" y="643"/>
                  </a:cubicBezTo>
                  <a:cubicBezTo>
                    <a:pt x="199" y="478"/>
                    <a:pt x="232" y="363"/>
                    <a:pt x="297" y="281"/>
                  </a:cubicBezTo>
                  <a:cubicBezTo>
                    <a:pt x="363" y="198"/>
                    <a:pt x="462" y="149"/>
                    <a:pt x="578" y="149"/>
                  </a:cubicBezTo>
                  <a:cubicBezTo>
                    <a:pt x="627" y="149"/>
                    <a:pt x="677" y="165"/>
                    <a:pt x="726" y="165"/>
                  </a:cubicBezTo>
                  <a:cubicBezTo>
                    <a:pt x="759" y="182"/>
                    <a:pt x="808" y="198"/>
                    <a:pt x="858" y="215"/>
                  </a:cubicBezTo>
                  <a:lnTo>
                    <a:pt x="858" y="50"/>
                  </a:lnTo>
                  <a:cubicBezTo>
                    <a:pt x="808" y="33"/>
                    <a:pt x="759" y="17"/>
                    <a:pt x="709" y="17"/>
                  </a:cubicBezTo>
                  <a:cubicBezTo>
                    <a:pt x="660" y="0"/>
                    <a:pt x="611" y="0"/>
                    <a:pt x="57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27"/>
            <p:cNvSpPr/>
            <p:nvPr/>
          </p:nvSpPr>
          <p:spPr>
            <a:xfrm>
              <a:off x="4091400" y="1433525"/>
              <a:ext cx="23525" cy="35450"/>
            </a:xfrm>
            <a:custGeom>
              <a:rect b="b" l="l" r="r" t="t"/>
              <a:pathLst>
                <a:path extrusionOk="0" h="1418" w="941">
                  <a:moveTo>
                    <a:pt x="462" y="149"/>
                  </a:moveTo>
                  <a:cubicBezTo>
                    <a:pt x="561" y="149"/>
                    <a:pt x="643" y="198"/>
                    <a:pt x="676" y="281"/>
                  </a:cubicBezTo>
                  <a:cubicBezTo>
                    <a:pt x="726" y="379"/>
                    <a:pt x="759" y="511"/>
                    <a:pt x="759" y="709"/>
                  </a:cubicBezTo>
                  <a:cubicBezTo>
                    <a:pt x="759" y="890"/>
                    <a:pt x="726" y="1039"/>
                    <a:pt x="676" y="1121"/>
                  </a:cubicBezTo>
                  <a:cubicBezTo>
                    <a:pt x="643" y="1220"/>
                    <a:pt x="561" y="1269"/>
                    <a:pt x="462" y="1269"/>
                  </a:cubicBezTo>
                  <a:cubicBezTo>
                    <a:pt x="380" y="1269"/>
                    <a:pt x="297" y="1220"/>
                    <a:pt x="248" y="1121"/>
                  </a:cubicBezTo>
                  <a:cubicBezTo>
                    <a:pt x="215" y="1039"/>
                    <a:pt x="182" y="890"/>
                    <a:pt x="182" y="709"/>
                  </a:cubicBezTo>
                  <a:cubicBezTo>
                    <a:pt x="182" y="511"/>
                    <a:pt x="215" y="379"/>
                    <a:pt x="248" y="281"/>
                  </a:cubicBezTo>
                  <a:cubicBezTo>
                    <a:pt x="297" y="198"/>
                    <a:pt x="380" y="149"/>
                    <a:pt x="462" y="149"/>
                  </a:cubicBezTo>
                  <a:close/>
                  <a:moveTo>
                    <a:pt x="462" y="0"/>
                  </a:moveTo>
                  <a:cubicBezTo>
                    <a:pt x="314" y="0"/>
                    <a:pt x="198" y="66"/>
                    <a:pt x="116" y="182"/>
                  </a:cubicBezTo>
                  <a:cubicBezTo>
                    <a:pt x="34" y="297"/>
                    <a:pt x="1" y="478"/>
                    <a:pt x="1" y="709"/>
                  </a:cubicBezTo>
                  <a:cubicBezTo>
                    <a:pt x="1" y="940"/>
                    <a:pt x="34" y="1105"/>
                    <a:pt x="116" y="1236"/>
                  </a:cubicBezTo>
                  <a:cubicBezTo>
                    <a:pt x="198" y="1352"/>
                    <a:pt x="314" y="1418"/>
                    <a:pt x="462" y="1418"/>
                  </a:cubicBezTo>
                  <a:cubicBezTo>
                    <a:pt x="627" y="1418"/>
                    <a:pt x="742" y="1352"/>
                    <a:pt x="825" y="1236"/>
                  </a:cubicBezTo>
                  <a:cubicBezTo>
                    <a:pt x="907" y="1105"/>
                    <a:pt x="940" y="940"/>
                    <a:pt x="940" y="709"/>
                  </a:cubicBezTo>
                  <a:cubicBezTo>
                    <a:pt x="940" y="478"/>
                    <a:pt x="907" y="297"/>
                    <a:pt x="825" y="182"/>
                  </a:cubicBezTo>
                  <a:cubicBezTo>
                    <a:pt x="742" y="66"/>
                    <a:pt x="627" y="0"/>
                    <a:pt x="46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27"/>
            <p:cNvSpPr/>
            <p:nvPr/>
          </p:nvSpPr>
          <p:spPr>
            <a:xfrm>
              <a:off x="4121900" y="1433925"/>
              <a:ext cx="21850" cy="34225"/>
            </a:xfrm>
            <a:custGeom>
              <a:rect b="b" l="l" r="r" t="t"/>
              <a:pathLst>
                <a:path extrusionOk="0" h="1369" w="874">
                  <a:moveTo>
                    <a:pt x="0" y="1"/>
                  </a:moveTo>
                  <a:lnTo>
                    <a:pt x="0" y="166"/>
                  </a:lnTo>
                  <a:lnTo>
                    <a:pt x="659" y="166"/>
                  </a:lnTo>
                  <a:lnTo>
                    <a:pt x="182" y="1369"/>
                  </a:lnTo>
                  <a:lnTo>
                    <a:pt x="379" y="1369"/>
                  </a:lnTo>
                  <a:lnTo>
                    <a:pt x="874" y="83"/>
                  </a:lnTo>
                  <a:lnTo>
                    <a:pt x="87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27"/>
            <p:cNvSpPr/>
            <p:nvPr/>
          </p:nvSpPr>
          <p:spPr>
            <a:xfrm>
              <a:off x="4233975" y="1433525"/>
              <a:ext cx="23900" cy="35450"/>
            </a:xfrm>
            <a:custGeom>
              <a:rect b="b" l="l" r="r" t="t"/>
              <a:pathLst>
                <a:path extrusionOk="0" h="1418" w="956">
                  <a:moveTo>
                    <a:pt x="478" y="149"/>
                  </a:moveTo>
                  <a:cubicBezTo>
                    <a:pt x="577" y="149"/>
                    <a:pt x="643" y="198"/>
                    <a:pt x="692" y="281"/>
                  </a:cubicBezTo>
                  <a:cubicBezTo>
                    <a:pt x="742" y="379"/>
                    <a:pt x="758" y="511"/>
                    <a:pt x="758" y="709"/>
                  </a:cubicBezTo>
                  <a:cubicBezTo>
                    <a:pt x="758" y="890"/>
                    <a:pt x="742" y="1039"/>
                    <a:pt x="692" y="1121"/>
                  </a:cubicBezTo>
                  <a:cubicBezTo>
                    <a:pt x="643" y="1220"/>
                    <a:pt x="577" y="1269"/>
                    <a:pt x="478" y="1269"/>
                  </a:cubicBezTo>
                  <a:cubicBezTo>
                    <a:pt x="379" y="1269"/>
                    <a:pt x="313" y="1220"/>
                    <a:pt x="264" y="1121"/>
                  </a:cubicBezTo>
                  <a:cubicBezTo>
                    <a:pt x="214" y="1039"/>
                    <a:pt x="198" y="890"/>
                    <a:pt x="198" y="709"/>
                  </a:cubicBezTo>
                  <a:cubicBezTo>
                    <a:pt x="198" y="511"/>
                    <a:pt x="214" y="379"/>
                    <a:pt x="264" y="281"/>
                  </a:cubicBezTo>
                  <a:cubicBezTo>
                    <a:pt x="313" y="198"/>
                    <a:pt x="379" y="149"/>
                    <a:pt x="478" y="149"/>
                  </a:cubicBezTo>
                  <a:close/>
                  <a:moveTo>
                    <a:pt x="478" y="0"/>
                  </a:moveTo>
                  <a:cubicBezTo>
                    <a:pt x="330" y="0"/>
                    <a:pt x="214" y="66"/>
                    <a:pt x="132" y="182"/>
                  </a:cubicBezTo>
                  <a:cubicBezTo>
                    <a:pt x="50" y="297"/>
                    <a:pt x="0" y="478"/>
                    <a:pt x="0" y="709"/>
                  </a:cubicBezTo>
                  <a:cubicBezTo>
                    <a:pt x="0" y="940"/>
                    <a:pt x="50" y="1105"/>
                    <a:pt x="132" y="1236"/>
                  </a:cubicBezTo>
                  <a:cubicBezTo>
                    <a:pt x="214" y="1352"/>
                    <a:pt x="330" y="1418"/>
                    <a:pt x="478" y="1418"/>
                  </a:cubicBezTo>
                  <a:cubicBezTo>
                    <a:pt x="626" y="1418"/>
                    <a:pt x="742" y="1352"/>
                    <a:pt x="824" y="1236"/>
                  </a:cubicBezTo>
                  <a:cubicBezTo>
                    <a:pt x="907" y="1105"/>
                    <a:pt x="956" y="940"/>
                    <a:pt x="956" y="709"/>
                  </a:cubicBezTo>
                  <a:cubicBezTo>
                    <a:pt x="956" y="478"/>
                    <a:pt x="907" y="297"/>
                    <a:pt x="824" y="182"/>
                  </a:cubicBezTo>
                  <a:cubicBezTo>
                    <a:pt x="742" y="66"/>
                    <a:pt x="626" y="0"/>
                    <a:pt x="47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27"/>
            <p:cNvSpPr/>
            <p:nvPr/>
          </p:nvSpPr>
          <p:spPr>
            <a:xfrm>
              <a:off x="4264050" y="1433525"/>
              <a:ext cx="23500" cy="35450"/>
            </a:xfrm>
            <a:custGeom>
              <a:rect b="b" l="l" r="r" t="t"/>
              <a:pathLst>
                <a:path extrusionOk="0" h="1418" w="940">
                  <a:moveTo>
                    <a:pt x="462" y="149"/>
                  </a:moveTo>
                  <a:cubicBezTo>
                    <a:pt x="544" y="149"/>
                    <a:pt x="610" y="165"/>
                    <a:pt x="643" y="198"/>
                  </a:cubicBezTo>
                  <a:cubicBezTo>
                    <a:pt x="692" y="248"/>
                    <a:pt x="725" y="297"/>
                    <a:pt x="725" y="363"/>
                  </a:cubicBezTo>
                  <a:cubicBezTo>
                    <a:pt x="725" y="445"/>
                    <a:pt x="692" y="495"/>
                    <a:pt x="643" y="528"/>
                  </a:cubicBezTo>
                  <a:cubicBezTo>
                    <a:pt x="610" y="577"/>
                    <a:pt x="544" y="594"/>
                    <a:pt x="462" y="594"/>
                  </a:cubicBezTo>
                  <a:cubicBezTo>
                    <a:pt x="379" y="594"/>
                    <a:pt x="330" y="577"/>
                    <a:pt x="280" y="528"/>
                  </a:cubicBezTo>
                  <a:cubicBezTo>
                    <a:pt x="231" y="495"/>
                    <a:pt x="214" y="445"/>
                    <a:pt x="214" y="363"/>
                  </a:cubicBezTo>
                  <a:cubicBezTo>
                    <a:pt x="214" y="297"/>
                    <a:pt x="231" y="248"/>
                    <a:pt x="280" y="198"/>
                  </a:cubicBezTo>
                  <a:cubicBezTo>
                    <a:pt x="330" y="165"/>
                    <a:pt x="379" y="149"/>
                    <a:pt x="462" y="149"/>
                  </a:cubicBezTo>
                  <a:close/>
                  <a:moveTo>
                    <a:pt x="462" y="742"/>
                  </a:moveTo>
                  <a:cubicBezTo>
                    <a:pt x="561" y="742"/>
                    <a:pt x="627" y="759"/>
                    <a:pt x="676" y="808"/>
                  </a:cubicBezTo>
                  <a:cubicBezTo>
                    <a:pt x="725" y="857"/>
                    <a:pt x="742" y="923"/>
                    <a:pt x="742" y="1006"/>
                  </a:cubicBezTo>
                  <a:cubicBezTo>
                    <a:pt x="742" y="1088"/>
                    <a:pt x="725" y="1154"/>
                    <a:pt x="676" y="1187"/>
                  </a:cubicBezTo>
                  <a:cubicBezTo>
                    <a:pt x="627" y="1236"/>
                    <a:pt x="561" y="1269"/>
                    <a:pt x="462" y="1269"/>
                  </a:cubicBezTo>
                  <a:cubicBezTo>
                    <a:pt x="379" y="1269"/>
                    <a:pt x="313" y="1236"/>
                    <a:pt x="264" y="1187"/>
                  </a:cubicBezTo>
                  <a:cubicBezTo>
                    <a:pt x="214" y="1154"/>
                    <a:pt x="182" y="1088"/>
                    <a:pt x="182" y="1006"/>
                  </a:cubicBezTo>
                  <a:cubicBezTo>
                    <a:pt x="182" y="923"/>
                    <a:pt x="214" y="857"/>
                    <a:pt x="264" y="808"/>
                  </a:cubicBezTo>
                  <a:cubicBezTo>
                    <a:pt x="313" y="759"/>
                    <a:pt x="379" y="742"/>
                    <a:pt x="462" y="742"/>
                  </a:cubicBezTo>
                  <a:close/>
                  <a:moveTo>
                    <a:pt x="462" y="0"/>
                  </a:moveTo>
                  <a:cubicBezTo>
                    <a:pt x="330" y="0"/>
                    <a:pt x="231" y="33"/>
                    <a:pt x="149" y="99"/>
                  </a:cubicBezTo>
                  <a:cubicBezTo>
                    <a:pt x="66" y="149"/>
                    <a:pt x="33" y="248"/>
                    <a:pt x="33" y="346"/>
                  </a:cubicBezTo>
                  <a:cubicBezTo>
                    <a:pt x="33" y="429"/>
                    <a:pt x="50" y="495"/>
                    <a:pt x="99" y="544"/>
                  </a:cubicBezTo>
                  <a:cubicBezTo>
                    <a:pt x="149" y="610"/>
                    <a:pt x="198" y="643"/>
                    <a:pt x="280" y="660"/>
                  </a:cubicBezTo>
                  <a:cubicBezTo>
                    <a:pt x="198" y="676"/>
                    <a:pt x="116" y="726"/>
                    <a:pt x="66" y="775"/>
                  </a:cubicBezTo>
                  <a:cubicBezTo>
                    <a:pt x="17" y="841"/>
                    <a:pt x="0" y="907"/>
                    <a:pt x="0" y="1006"/>
                  </a:cubicBezTo>
                  <a:cubicBezTo>
                    <a:pt x="0" y="1138"/>
                    <a:pt x="33" y="1236"/>
                    <a:pt x="116" y="1302"/>
                  </a:cubicBezTo>
                  <a:cubicBezTo>
                    <a:pt x="198" y="1368"/>
                    <a:pt x="313" y="1418"/>
                    <a:pt x="462" y="1418"/>
                  </a:cubicBezTo>
                  <a:cubicBezTo>
                    <a:pt x="610" y="1418"/>
                    <a:pt x="725" y="1368"/>
                    <a:pt x="808" y="1302"/>
                  </a:cubicBezTo>
                  <a:cubicBezTo>
                    <a:pt x="890" y="1236"/>
                    <a:pt x="940" y="1138"/>
                    <a:pt x="940" y="1006"/>
                  </a:cubicBezTo>
                  <a:cubicBezTo>
                    <a:pt x="940" y="907"/>
                    <a:pt x="907" y="841"/>
                    <a:pt x="857" y="775"/>
                  </a:cubicBezTo>
                  <a:cubicBezTo>
                    <a:pt x="808" y="726"/>
                    <a:pt x="742" y="676"/>
                    <a:pt x="643" y="660"/>
                  </a:cubicBezTo>
                  <a:cubicBezTo>
                    <a:pt x="725" y="643"/>
                    <a:pt x="791" y="610"/>
                    <a:pt x="841" y="544"/>
                  </a:cubicBezTo>
                  <a:cubicBezTo>
                    <a:pt x="874" y="495"/>
                    <a:pt x="907" y="429"/>
                    <a:pt x="907" y="346"/>
                  </a:cubicBezTo>
                  <a:cubicBezTo>
                    <a:pt x="907" y="248"/>
                    <a:pt x="857" y="149"/>
                    <a:pt x="791" y="99"/>
                  </a:cubicBezTo>
                  <a:cubicBezTo>
                    <a:pt x="709" y="33"/>
                    <a:pt x="594" y="0"/>
                    <a:pt x="46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27"/>
            <p:cNvSpPr/>
            <p:nvPr/>
          </p:nvSpPr>
          <p:spPr>
            <a:xfrm>
              <a:off x="4393825" y="1433525"/>
              <a:ext cx="23925" cy="35450"/>
            </a:xfrm>
            <a:custGeom>
              <a:rect b="b" l="l" r="r" t="t"/>
              <a:pathLst>
                <a:path extrusionOk="0" h="1418" w="957">
                  <a:moveTo>
                    <a:pt x="479" y="149"/>
                  </a:moveTo>
                  <a:cubicBezTo>
                    <a:pt x="578" y="149"/>
                    <a:pt x="644" y="198"/>
                    <a:pt x="693" y="281"/>
                  </a:cubicBezTo>
                  <a:cubicBezTo>
                    <a:pt x="742" y="379"/>
                    <a:pt x="759" y="511"/>
                    <a:pt x="759" y="709"/>
                  </a:cubicBezTo>
                  <a:cubicBezTo>
                    <a:pt x="759" y="890"/>
                    <a:pt x="742" y="1039"/>
                    <a:pt x="693" y="1121"/>
                  </a:cubicBezTo>
                  <a:cubicBezTo>
                    <a:pt x="644" y="1220"/>
                    <a:pt x="578" y="1269"/>
                    <a:pt x="479" y="1269"/>
                  </a:cubicBezTo>
                  <a:cubicBezTo>
                    <a:pt x="380" y="1269"/>
                    <a:pt x="314" y="1220"/>
                    <a:pt x="264" y="1121"/>
                  </a:cubicBezTo>
                  <a:cubicBezTo>
                    <a:pt x="215" y="1039"/>
                    <a:pt x="199" y="890"/>
                    <a:pt x="199" y="709"/>
                  </a:cubicBezTo>
                  <a:cubicBezTo>
                    <a:pt x="199" y="511"/>
                    <a:pt x="215" y="379"/>
                    <a:pt x="264" y="281"/>
                  </a:cubicBezTo>
                  <a:cubicBezTo>
                    <a:pt x="314" y="198"/>
                    <a:pt x="380" y="149"/>
                    <a:pt x="479" y="149"/>
                  </a:cubicBezTo>
                  <a:close/>
                  <a:moveTo>
                    <a:pt x="479" y="0"/>
                  </a:moveTo>
                  <a:cubicBezTo>
                    <a:pt x="330" y="0"/>
                    <a:pt x="215" y="66"/>
                    <a:pt x="133" y="182"/>
                  </a:cubicBezTo>
                  <a:cubicBezTo>
                    <a:pt x="50" y="297"/>
                    <a:pt x="1" y="478"/>
                    <a:pt x="1" y="709"/>
                  </a:cubicBezTo>
                  <a:cubicBezTo>
                    <a:pt x="1" y="940"/>
                    <a:pt x="50" y="1105"/>
                    <a:pt x="133" y="1236"/>
                  </a:cubicBezTo>
                  <a:cubicBezTo>
                    <a:pt x="215" y="1352"/>
                    <a:pt x="330" y="1418"/>
                    <a:pt x="479" y="1418"/>
                  </a:cubicBezTo>
                  <a:cubicBezTo>
                    <a:pt x="627" y="1418"/>
                    <a:pt x="742" y="1352"/>
                    <a:pt x="825" y="1236"/>
                  </a:cubicBezTo>
                  <a:cubicBezTo>
                    <a:pt x="907" y="1105"/>
                    <a:pt x="957" y="940"/>
                    <a:pt x="957" y="709"/>
                  </a:cubicBezTo>
                  <a:cubicBezTo>
                    <a:pt x="957" y="478"/>
                    <a:pt x="907" y="297"/>
                    <a:pt x="825" y="182"/>
                  </a:cubicBezTo>
                  <a:cubicBezTo>
                    <a:pt x="742" y="66"/>
                    <a:pt x="627" y="0"/>
                    <a:pt x="47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27"/>
            <p:cNvSpPr/>
            <p:nvPr/>
          </p:nvSpPr>
          <p:spPr>
            <a:xfrm>
              <a:off x="4423500" y="1433525"/>
              <a:ext cx="23500" cy="35450"/>
            </a:xfrm>
            <a:custGeom>
              <a:rect b="b" l="l" r="r" t="t"/>
              <a:pathLst>
                <a:path extrusionOk="0" h="1418" w="940">
                  <a:moveTo>
                    <a:pt x="462" y="149"/>
                  </a:moveTo>
                  <a:cubicBezTo>
                    <a:pt x="544" y="149"/>
                    <a:pt x="610" y="165"/>
                    <a:pt x="660" y="231"/>
                  </a:cubicBezTo>
                  <a:cubicBezTo>
                    <a:pt x="709" y="281"/>
                    <a:pt x="726" y="363"/>
                    <a:pt x="726" y="462"/>
                  </a:cubicBezTo>
                  <a:cubicBezTo>
                    <a:pt x="726" y="561"/>
                    <a:pt x="709" y="643"/>
                    <a:pt x="660" y="693"/>
                  </a:cubicBezTo>
                  <a:cubicBezTo>
                    <a:pt x="610" y="759"/>
                    <a:pt x="544" y="775"/>
                    <a:pt x="462" y="775"/>
                  </a:cubicBezTo>
                  <a:cubicBezTo>
                    <a:pt x="379" y="775"/>
                    <a:pt x="314" y="759"/>
                    <a:pt x="264" y="693"/>
                  </a:cubicBezTo>
                  <a:cubicBezTo>
                    <a:pt x="215" y="643"/>
                    <a:pt x="198" y="561"/>
                    <a:pt x="198" y="462"/>
                  </a:cubicBezTo>
                  <a:cubicBezTo>
                    <a:pt x="198" y="363"/>
                    <a:pt x="215" y="281"/>
                    <a:pt x="264" y="231"/>
                  </a:cubicBezTo>
                  <a:cubicBezTo>
                    <a:pt x="314" y="165"/>
                    <a:pt x="379" y="149"/>
                    <a:pt x="462" y="149"/>
                  </a:cubicBezTo>
                  <a:close/>
                  <a:moveTo>
                    <a:pt x="462" y="0"/>
                  </a:moveTo>
                  <a:cubicBezTo>
                    <a:pt x="330" y="0"/>
                    <a:pt x="215" y="33"/>
                    <a:pt x="132" y="132"/>
                  </a:cubicBezTo>
                  <a:cubicBezTo>
                    <a:pt x="50" y="215"/>
                    <a:pt x="0" y="314"/>
                    <a:pt x="0" y="462"/>
                  </a:cubicBezTo>
                  <a:cubicBezTo>
                    <a:pt x="0" y="610"/>
                    <a:pt x="50" y="709"/>
                    <a:pt x="132" y="808"/>
                  </a:cubicBezTo>
                  <a:cubicBezTo>
                    <a:pt x="198" y="874"/>
                    <a:pt x="314" y="923"/>
                    <a:pt x="445" y="923"/>
                  </a:cubicBezTo>
                  <a:cubicBezTo>
                    <a:pt x="511" y="923"/>
                    <a:pt x="577" y="907"/>
                    <a:pt x="627" y="874"/>
                  </a:cubicBezTo>
                  <a:cubicBezTo>
                    <a:pt x="676" y="857"/>
                    <a:pt x="726" y="808"/>
                    <a:pt x="759" y="759"/>
                  </a:cubicBezTo>
                  <a:lnTo>
                    <a:pt x="759" y="759"/>
                  </a:lnTo>
                  <a:cubicBezTo>
                    <a:pt x="759" y="923"/>
                    <a:pt x="709" y="1055"/>
                    <a:pt x="660" y="1138"/>
                  </a:cubicBezTo>
                  <a:cubicBezTo>
                    <a:pt x="594" y="1220"/>
                    <a:pt x="495" y="1253"/>
                    <a:pt x="379" y="1253"/>
                  </a:cubicBezTo>
                  <a:cubicBezTo>
                    <a:pt x="330" y="1253"/>
                    <a:pt x="281" y="1253"/>
                    <a:pt x="231" y="1236"/>
                  </a:cubicBezTo>
                  <a:cubicBezTo>
                    <a:pt x="182" y="1220"/>
                    <a:pt x="132" y="1204"/>
                    <a:pt x="99" y="1187"/>
                  </a:cubicBezTo>
                  <a:lnTo>
                    <a:pt x="99" y="1352"/>
                  </a:lnTo>
                  <a:cubicBezTo>
                    <a:pt x="149" y="1368"/>
                    <a:pt x="198" y="1385"/>
                    <a:pt x="248" y="1401"/>
                  </a:cubicBezTo>
                  <a:cubicBezTo>
                    <a:pt x="281" y="1401"/>
                    <a:pt x="330" y="1418"/>
                    <a:pt x="379" y="1418"/>
                  </a:cubicBezTo>
                  <a:cubicBezTo>
                    <a:pt x="561" y="1418"/>
                    <a:pt x="693" y="1352"/>
                    <a:pt x="792" y="1220"/>
                  </a:cubicBezTo>
                  <a:cubicBezTo>
                    <a:pt x="890" y="1088"/>
                    <a:pt x="940" y="923"/>
                    <a:pt x="940" y="709"/>
                  </a:cubicBezTo>
                  <a:cubicBezTo>
                    <a:pt x="940" y="478"/>
                    <a:pt x="907" y="297"/>
                    <a:pt x="824" y="182"/>
                  </a:cubicBezTo>
                  <a:cubicBezTo>
                    <a:pt x="742" y="66"/>
                    <a:pt x="610" y="0"/>
                    <a:pt x="46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27"/>
            <p:cNvSpPr/>
            <p:nvPr/>
          </p:nvSpPr>
          <p:spPr>
            <a:xfrm>
              <a:off x="4534750" y="1433925"/>
              <a:ext cx="20200" cy="34225"/>
            </a:xfrm>
            <a:custGeom>
              <a:rect b="b" l="l" r="r" t="t"/>
              <a:pathLst>
                <a:path extrusionOk="0" h="1369" w="808">
                  <a:moveTo>
                    <a:pt x="330" y="1"/>
                  </a:moveTo>
                  <a:lnTo>
                    <a:pt x="0" y="67"/>
                  </a:lnTo>
                  <a:lnTo>
                    <a:pt x="0" y="248"/>
                  </a:lnTo>
                  <a:lnTo>
                    <a:pt x="330" y="182"/>
                  </a:lnTo>
                  <a:lnTo>
                    <a:pt x="330" y="1220"/>
                  </a:lnTo>
                  <a:lnTo>
                    <a:pt x="33" y="1220"/>
                  </a:lnTo>
                  <a:lnTo>
                    <a:pt x="33" y="1369"/>
                  </a:lnTo>
                  <a:lnTo>
                    <a:pt x="808" y="1369"/>
                  </a:lnTo>
                  <a:lnTo>
                    <a:pt x="808" y="1220"/>
                  </a:lnTo>
                  <a:lnTo>
                    <a:pt x="511" y="1220"/>
                  </a:lnTo>
                  <a:lnTo>
                    <a:pt x="51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27"/>
            <p:cNvSpPr/>
            <p:nvPr/>
          </p:nvSpPr>
          <p:spPr>
            <a:xfrm>
              <a:off x="4562350" y="1433525"/>
              <a:ext cx="23925" cy="35450"/>
            </a:xfrm>
            <a:custGeom>
              <a:rect b="b" l="l" r="r" t="t"/>
              <a:pathLst>
                <a:path extrusionOk="0" h="1418" w="957">
                  <a:moveTo>
                    <a:pt x="479" y="149"/>
                  </a:moveTo>
                  <a:cubicBezTo>
                    <a:pt x="577" y="149"/>
                    <a:pt x="643" y="198"/>
                    <a:pt x="693" y="281"/>
                  </a:cubicBezTo>
                  <a:cubicBezTo>
                    <a:pt x="742" y="379"/>
                    <a:pt x="759" y="511"/>
                    <a:pt x="759" y="709"/>
                  </a:cubicBezTo>
                  <a:cubicBezTo>
                    <a:pt x="759" y="890"/>
                    <a:pt x="742" y="1039"/>
                    <a:pt x="693" y="1121"/>
                  </a:cubicBezTo>
                  <a:cubicBezTo>
                    <a:pt x="643" y="1220"/>
                    <a:pt x="577" y="1269"/>
                    <a:pt x="479" y="1269"/>
                  </a:cubicBezTo>
                  <a:cubicBezTo>
                    <a:pt x="380" y="1269"/>
                    <a:pt x="314" y="1220"/>
                    <a:pt x="264" y="1121"/>
                  </a:cubicBezTo>
                  <a:cubicBezTo>
                    <a:pt x="215" y="1039"/>
                    <a:pt x="198" y="890"/>
                    <a:pt x="198" y="709"/>
                  </a:cubicBezTo>
                  <a:cubicBezTo>
                    <a:pt x="198" y="511"/>
                    <a:pt x="215" y="379"/>
                    <a:pt x="264" y="281"/>
                  </a:cubicBezTo>
                  <a:cubicBezTo>
                    <a:pt x="314" y="198"/>
                    <a:pt x="380" y="149"/>
                    <a:pt x="479" y="149"/>
                  </a:cubicBezTo>
                  <a:close/>
                  <a:moveTo>
                    <a:pt x="479" y="0"/>
                  </a:moveTo>
                  <a:cubicBezTo>
                    <a:pt x="330" y="0"/>
                    <a:pt x="215" y="66"/>
                    <a:pt x="132" y="182"/>
                  </a:cubicBezTo>
                  <a:cubicBezTo>
                    <a:pt x="50" y="297"/>
                    <a:pt x="1" y="478"/>
                    <a:pt x="1" y="709"/>
                  </a:cubicBezTo>
                  <a:cubicBezTo>
                    <a:pt x="1" y="940"/>
                    <a:pt x="50" y="1105"/>
                    <a:pt x="132" y="1236"/>
                  </a:cubicBezTo>
                  <a:cubicBezTo>
                    <a:pt x="215" y="1352"/>
                    <a:pt x="330" y="1418"/>
                    <a:pt x="479" y="1418"/>
                  </a:cubicBezTo>
                  <a:cubicBezTo>
                    <a:pt x="627" y="1418"/>
                    <a:pt x="742" y="1352"/>
                    <a:pt x="825" y="1236"/>
                  </a:cubicBezTo>
                  <a:cubicBezTo>
                    <a:pt x="907" y="1105"/>
                    <a:pt x="956" y="940"/>
                    <a:pt x="956" y="709"/>
                  </a:cubicBezTo>
                  <a:cubicBezTo>
                    <a:pt x="956" y="478"/>
                    <a:pt x="907" y="297"/>
                    <a:pt x="825" y="182"/>
                  </a:cubicBezTo>
                  <a:cubicBezTo>
                    <a:pt x="742" y="66"/>
                    <a:pt x="627" y="0"/>
                    <a:pt x="47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27"/>
            <p:cNvSpPr/>
            <p:nvPr/>
          </p:nvSpPr>
          <p:spPr>
            <a:xfrm>
              <a:off x="4689250" y="1433925"/>
              <a:ext cx="20625" cy="34225"/>
            </a:xfrm>
            <a:custGeom>
              <a:rect b="b" l="l" r="r" t="t"/>
              <a:pathLst>
                <a:path extrusionOk="0" h="1369" w="825">
                  <a:moveTo>
                    <a:pt x="330" y="1"/>
                  </a:moveTo>
                  <a:lnTo>
                    <a:pt x="1" y="67"/>
                  </a:lnTo>
                  <a:lnTo>
                    <a:pt x="1" y="248"/>
                  </a:lnTo>
                  <a:lnTo>
                    <a:pt x="330" y="182"/>
                  </a:lnTo>
                  <a:lnTo>
                    <a:pt x="330" y="1220"/>
                  </a:lnTo>
                  <a:lnTo>
                    <a:pt x="34" y="1220"/>
                  </a:lnTo>
                  <a:lnTo>
                    <a:pt x="34" y="1369"/>
                  </a:lnTo>
                  <a:lnTo>
                    <a:pt x="825" y="1369"/>
                  </a:lnTo>
                  <a:lnTo>
                    <a:pt x="825" y="1220"/>
                  </a:lnTo>
                  <a:lnTo>
                    <a:pt x="512" y="1220"/>
                  </a:lnTo>
                  <a:lnTo>
                    <a:pt x="51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27"/>
            <p:cNvSpPr/>
            <p:nvPr/>
          </p:nvSpPr>
          <p:spPr>
            <a:xfrm>
              <a:off x="4719325" y="1433925"/>
              <a:ext cx="20225" cy="34225"/>
            </a:xfrm>
            <a:custGeom>
              <a:rect b="b" l="l" r="r" t="t"/>
              <a:pathLst>
                <a:path extrusionOk="0" h="1369" w="809">
                  <a:moveTo>
                    <a:pt x="314" y="1"/>
                  </a:moveTo>
                  <a:lnTo>
                    <a:pt x="1" y="67"/>
                  </a:lnTo>
                  <a:lnTo>
                    <a:pt x="1" y="248"/>
                  </a:lnTo>
                  <a:lnTo>
                    <a:pt x="314" y="182"/>
                  </a:lnTo>
                  <a:lnTo>
                    <a:pt x="314" y="1220"/>
                  </a:lnTo>
                  <a:lnTo>
                    <a:pt x="17" y="1220"/>
                  </a:lnTo>
                  <a:lnTo>
                    <a:pt x="17" y="1369"/>
                  </a:lnTo>
                  <a:lnTo>
                    <a:pt x="808" y="1369"/>
                  </a:lnTo>
                  <a:lnTo>
                    <a:pt x="808" y="1220"/>
                  </a:lnTo>
                  <a:lnTo>
                    <a:pt x="495" y="1220"/>
                  </a:lnTo>
                  <a:lnTo>
                    <a:pt x="49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27"/>
            <p:cNvSpPr/>
            <p:nvPr/>
          </p:nvSpPr>
          <p:spPr>
            <a:xfrm>
              <a:off x="4854475" y="1433925"/>
              <a:ext cx="20225" cy="34225"/>
            </a:xfrm>
            <a:custGeom>
              <a:rect b="b" l="l" r="r" t="t"/>
              <a:pathLst>
                <a:path extrusionOk="0" h="1369" w="809">
                  <a:moveTo>
                    <a:pt x="330" y="1"/>
                  </a:moveTo>
                  <a:lnTo>
                    <a:pt x="1" y="67"/>
                  </a:lnTo>
                  <a:lnTo>
                    <a:pt x="1" y="248"/>
                  </a:lnTo>
                  <a:lnTo>
                    <a:pt x="330" y="182"/>
                  </a:lnTo>
                  <a:lnTo>
                    <a:pt x="330" y="1220"/>
                  </a:lnTo>
                  <a:lnTo>
                    <a:pt x="34" y="1220"/>
                  </a:lnTo>
                  <a:lnTo>
                    <a:pt x="34" y="1369"/>
                  </a:lnTo>
                  <a:lnTo>
                    <a:pt x="808" y="1369"/>
                  </a:lnTo>
                  <a:lnTo>
                    <a:pt x="808" y="1220"/>
                  </a:lnTo>
                  <a:lnTo>
                    <a:pt x="512" y="1220"/>
                  </a:lnTo>
                  <a:lnTo>
                    <a:pt x="51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27"/>
            <p:cNvSpPr/>
            <p:nvPr/>
          </p:nvSpPr>
          <p:spPr>
            <a:xfrm>
              <a:off x="4882500" y="1433525"/>
              <a:ext cx="21850" cy="34625"/>
            </a:xfrm>
            <a:custGeom>
              <a:rect b="b" l="l" r="r" t="t"/>
              <a:pathLst>
                <a:path extrusionOk="0" h="1385" w="874">
                  <a:moveTo>
                    <a:pt x="396" y="0"/>
                  </a:moveTo>
                  <a:cubicBezTo>
                    <a:pt x="347" y="0"/>
                    <a:pt x="281" y="0"/>
                    <a:pt x="215" y="17"/>
                  </a:cubicBezTo>
                  <a:cubicBezTo>
                    <a:pt x="149" y="33"/>
                    <a:pt x="83" y="66"/>
                    <a:pt x="17" y="83"/>
                  </a:cubicBezTo>
                  <a:lnTo>
                    <a:pt x="17" y="281"/>
                  </a:lnTo>
                  <a:cubicBezTo>
                    <a:pt x="83" y="231"/>
                    <a:pt x="149" y="198"/>
                    <a:pt x="215" y="182"/>
                  </a:cubicBezTo>
                  <a:cubicBezTo>
                    <a:pt x="281" y="165"/>
                    <a:pt x="347" y="149"/>
                    <a:pt x="396" y="149"/>
                  </a:cubicBezTo>
                  <a:cubicBezTo>
                    <a:pt x="478" y="149"/>
                    <a:pt x="544" y="182"/>
                    <a:pt x="594" y="215"/>
                  </a:cubicBezTo>
                  <a:cubicBezTo>
                    <a:pt x="643" y="264"/>
                    <a:pt x="676" y="330"/>
                    <a:pt x="676" y="396"/>
                  </a:cubicBezTo>
                  <a:cubicBezTo>
                    <a:pt x="676" y="445"/>
                    <a:pt x="660" y="495"/>
                    <a:pt x="643" y="528"/>
                  </a:cubicBezTo>
                  <a:cubicBezTo>
                    <a:pt x="610" y="577"/>
                    <a:pt x="577" y="643"/>
                    <a:pt x="511" y="709"/>
                  </a:cubicBezTo>
                  <a:cubicBezTo>
                    <a:pt x="478" y="742"/>
                    <a:pt x="412" y="824"/>
                    <a:pt x="281" y="940"/>
                  </a:cubicBezTo>
                  <a:cubicBezTo>
                    <a:pt x="165" y="1055"/>
                    <a:pt x="66" y="1154"/>
                    <a:pt x="0" y="1236"/>
                  </a:cubicBezTo>
                  <a:lnTo>
                    <a:pt x="0" y="1385"/>
                  </a:lnTo>
                  <a:lnTo>
                    <a:pt x="874" y="1385"/>
                  </a:lnTo>
                  <a:lnTo>
                    <a:pt x="874" y="1236"/>
                  </a:lnTo>
                  <a:lnTo>
                    <a:pt x="231" y="1236"/>
                  </a:lnTo>
                  <a:cubicBezTo>
                    <a:pt x="379" y="1072"/>
                    <a:pt x="495" y="956"/>
                    <a:pt x="561" y="874"/>
                  </a:cubicBezTo>
                  <a:cubicBezTo>
                    <a:pt x="643" y="791"/>
                    <a:pt x="693" y="742"/>
                    <a:pt x="709" y="726"/>
                  </a:cubicBezTo>
                  <a:cubicBezTo>
                    <a:pt x="775" y="660"/>
                    <a:pt x="808" y="594"/>
                    <a:pt x="824" y="544"/>
                  </a:cubicBezTo>
                  <a:cubicBezTo>
                    <a:pt x="857" y="495"/>
                    <a:pt x="857" y="445"/>
                    <a:pt x="857" y="379"/>
                  </a:cubicBezTo>
                  <a:cubicBezTo>
                    <a:pt x="857" y="264"/>
                    <a:pt x="824" y="182"/>
                    <a:pt x="742" y="99"/>
                  </a:cubicBezTo>
                  <a:cubicBezTo>
                    <a:pt x="643" y="33"/>
                    <a:pt x="544" y="0"/>
                    <a:pt x="39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27"/>
            <p:cNvSpPr/>
            <p:nvPr/>
          </p:nvSpPr>
          <p:spPr>
            <a:xfrm>
              <a:off x="3423500" y="1176825"/>
              <a:ext cx="96450" cy="168125"/>
            </a:xfrm>
            <a:custGeom>
              <a:rect b="b" l="l" r="r" t="t"/>
              <a:pathLst>
                <a:path extrusionOk="0" h="6725" w="3858">
                  <a:moveTo>
                    <a:pt x="281" y="1"/>
                  </a:moveTo>
                  <a:cubicBezTo>
                    <a:pt x="133" y="1"/>
                    <a:pt x="1" y="116"/>
                    <a:pt x="17" y="281"/>
                  </a:cubicBezTo>
                  <a:cubicBezTo>
                    <a:pt x="17" y="429"/>
                    <a:pt x="133" y="545"/>
                    <a:pt x="281" y="545"/>
                  </a:cubicBezTo>
                  <a:lnTo>
                    <a:pt x="3577" y="545"/>
                  </a:lnTo>
                  <a:cubicBezTo>
                    <a:pt x="3725" y="545"/>
                    <a:pt x="3841" y="429"/>
                    <a:pt x="3857" y="281"/>
                  </a:cubicBezTo>
                  <a:cubicBezTo>
                    <a:pt x="3857" y="116"/>
                    <a:pt x="3725" y="1"/>
                    <a:pt x="3577" y="1"/>
                  </a:cubicBezTo>
                  <a:close/>
                  <a:moveTo>
                    <a:pt x="281" y="2061"/>
                  </a:moveTo>
                  <a:cubicBezTo>
                    <a:pt x="133" y="2061"/>
                    <a:pt x="1" y="2176"/>
                    <a:pt x="17" y="2341"/>
                  </a:cubicBezTo>
                  <a:cubicBezTo>
                    <a:pt x="17" y="2489"/>
                    <a:pt x="133" y="2605"/>
                    <a:pt x="281" y="2605"/>
                  </a:cubicBezTo>
                  <a:lnTo>
                    <a:pt x="3577" y="2605"/>
                  </a:lnTo>
                  <a:cubicBezTo>
                    <a:pt x="3725" y="2605"/>
                    <a:pt x="3857" y="2489"/>
                    <a:pt x="3857" y="2341"/>
                  </a:cubicBezTo>
                  <a:cubicBezTo>
                    <a:pt x="3857" y="2176"/>
                    <a:pt x="3725" y="2061"/>
                    <a:pt x="3577" y="2061"/>
                  </a:cubicBezTo>
                  <a:close/>
                  <a:moveTo>
                    <a:pt x="281" y="4121"/>
                  </a:moveTo>
                  <a:cubicBezTo>
                    <a:pt x="133" y="4121"/>
                    <a:pt x="1" y="4236"/>
                    <a:pt x="17" y="4401"/>
                  </a:cubicBezTo>
                  <a:cubicBezTo>
                    <a:pt x="17" y="4549"/>
                    <a:pt x="133" y="4665"/>
                    <a:pt x="281" y="4665"/>
                  </a:cubicBezTo>
                  <a:lnTo>
                    <a:pt x="3577" y="4665"/>
                  </a:lnTo>
                  <a:cubicBezTo>
                    <a:pt x="3725" y="4665"/>
                    <a:pt x="3857" y="4549"/>
                    <a:pt x="3857" y="4401"/>
                  </a:cubicBezTo>
                  <a:cubicBezTo>
                    <a:pt x="3857" y="4236"/>
                    <a:pt x="3725" y="4121"/>
                    <a:pt x="3577" y="4121"/>
                  </a:cubicBezTo>
                  <a:close/>
                  <a:moveTo>
                    <a:pt x="281" y="6181"/>
                  </a:moveTo>
                  <a:cubicBezTo>
                    <a:pt x="133" y="6181"/>
                    <a:pt x="1" y="6296"/>
                    <a:pt x="17" y="6445"/>
                  </a:cubicBezTo>
                  <a:cubicBezTo>
                    <a:pt x="17" y="6610"/>
                    <a:pt x="133" y="6725"/>
                    <a:pt x="281" y="6725"/>
                  </a:cubicBezTo>
                  <a:lnTo>
                    <a:pt x="3577" y="6725"/>
                  </a:lnTo>
                  <a:cubicBezTo>
                    <a:pt x="3725" y="6725"/>
                    <a:pt x="3857" y="6610"/>
                    <a:pt x="3857" y="6445"/>
                  </a:cubicBezTo>
                  <a:cubicBezTo>
                    <a:pt x="3857" y="6296"/>
                    <a:pt x="3725" y="6181"/>
                    <a:pt x="3577" y="6181"/>
                  </a:cubicBez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27"/>
            <p:cNvSpPr/>
            <p:nvPr/>
          </p:nvSpPr>
          <p:spPr>
            <a:xfrm>
              <a:off x="3115300" y="1125750"/>
              <a:ext cx="96450" cy="219200"/>
            </a:xfrm>
            <a:custGeom>
              <a:rect b="b" l="l" r="r" t="t"/>
              <a:pathLst>
                <a:path extrusionOk="0" h="8768" w="3858">
                  <a:moveTo>
                    <a:pt x="281" y="0"/>
                  </a:moveTo>
                  <a:cubicBezTo>
                    <a:pt x="133" y="0"/>
                    <a:pt x="1" y="115"/>
                    <a:pt x="1" y="264"/>
                  </a:cubicBezTo>
                  <a:cubicBezTo>
                    <a:pt x="1" y="429"/>
                    <a:pt x="133" y="544"/>
                    <a:pt x="281" y="544"/>
                  </a:cubicBezTo>
                  <a:lnTo>
                    <a:pt x="3577" y="544"/>
                  </a:lnTo>
                  <a:cubicBezTo>
                    <a:pt x="3726" y="544"/>
                    <a:pt x="3841" y="412"/>
                    <a:pt x="3841" y="264"/>
                  </a:cubicBezTo>
                  <a:lnTo>
                    <a:pt x="3857" y="264"/>
                  </a:lnTo>
                  <a:cubicBezTo>
                    <a:pt x="3841" y="115"/>
                    <a:pt x="3726" y="0"/>
                    <a:pt x="3577" y="0"/>
                  </a:cubicBezTo>
                  <a:close/>
                  <a:moveTo>
                    <a:pt x="281" y="2044"/>
                  </a:moveTo>
                  <a:cubicBezTo>
                    <a:pt x="133" y="2044"/>
                    <a:pt x="1" y="2159"/>
                    <a:pt x="1" y="2324"/>
                  </a:cubicBezTo>
                  <a:cubicBezTo>
                    <a:pt x="1" y="2472"/>
                    <a:pt x="133" y="2588"/>
                    <a:pt x="281" y="2588"/>
                  </a:cubicBezTo>
                  <a:lnTo>
                    <a:pt x="3577" y="2588"/>
                  </a:lnTo>
                  <a:cubicBezTo>
                    <a:pt x="3726" y="2588"/>
                    <a:pt x="3841" y="2472"/>
                    <a:pt x="3841" y="2324"/>
                  </a:cubicBezTo>
                  <a:lnTo>
                    <a:pt x="3857" y="2324"/>
                  </a:lnTo>
                  <a:cubicBezTo>
                    <a:pt x="3857" y="2159"/>
                    <a:pt x="3726" y="2044"/>
                    <a:pt x="3577" y="2044"/>
                  </a:cubicBezTo>
                  <a:close/>
                  <a:moveTo>
                    <a:pt x="281" y="4104"/>
                  </a:moveTo>
                  <a:cubicBezTo>
                    <a:pt x="133" y="4104"/>
                    <a:pt x="1" y="4219"/>
                    <a:pt x="1" y="4384"/>
                  </a:cubicBezTo>
                  <a:cubicBezTo>
                    <a:pt x="1" y="4532"/>
                    <a:pt x="133" y="4664"/>
                    <a:pt x="281" y="4664"/>
                  </a:cubicBezTo>
                  <a:lnTo>
                    <a:pt x="3577" y="4664"/>
                  </a:lnTo>
                  <a:cubicBezTo>
                    <a:pt x="3726" y="4648"/>
                    <a:pt x="3841" y="4532"/>
                    <a:pt x="3841" y="4384"/>
                  </a:cubicBezTo>
                  <a:lnTo>
                    <a:pt x="3857" y="4384"/>
                  </a:lnTo>
                  <a:cubicBezTo>
                    <a:pt x="3857" y="4219"/>
                    <a:pt x="3726" y="4104"/>
                    <a:pt x="3577" y="4104"/>
                  </a:cubicBezTo>
                  <a:close/>
                  <a:moveTo>
                    <a:pt x="281" y="6164"/>
                  </a:moveTo>
                  <a:cubicBezTo>
                    <a:pt x="133" y="6164"/>
                    <a:pt x="1" y="6279"/>
                    <a:pt x="1" y="6444"/>
                  </a:cubicBezTo>
                  <a:cubicBezTo>
                    <a:pt x="1" y="6592"/>
                    <a:pt x="133" y="6708"/>
                    <a:pt x="281" y="6708"/>
                  </a:cubicBezTo>
                  <a:lnTo>
                    <a:pt x="3577" y="6708"/>
                  </a:lnTo>
                  <a:cubicBezTo>
                    <a:pt x="3726" y="6708"/>
                    <a:pt x="3841" y="6592"/>
                    <a:pt x="3841" y="6444"/>
                  </a:cubicBezTo>
                  <a:lnTo>
                    <a:pt x="3857" y="6444"/>
                  </a:lnTo>
                  <a:cubicBezTo>
                    <a:pt x="3857" y="6279"/>
                    <a:pt x="3726" y="6164"/>
                    <a:pt x="3577" y="6164"/>
                  </a:cubicBezTo>
                  <a:close/>
                  <a:moveTo>
                    <a:pt x="281" y="8224"/>
                  </a:moveTo>
                  <a:cubicBezTo>
                    <a:pt x="133" y="8224"/>
                    <a:pt x="1" y="8339"/>
                    <a:pt x="1" y="8488"/>
                  </a:cubicBezTo>
                  <a:cubicBezTo>
                    <a:pt x="1" y="8653"/>
                    <a:pt x="133" y="8768"/>
                    <a:pt x="281" y="8768"/>
                  </a:cubicBezTo>
                  <a:lnTo>
                    <a:pt x="3577" y="8768"/>
                  </a:lnTo>
                  <a:cubicBezTo>
                    <a:pt x="3726" y="8768"/>
                    <a:pt x="3841" y="8636"/>
                    <a:pt x="3841" y="8488"/>
                  </a:cubicBezTo>
                  <a:cubicBezTo>
                    <a:pt x="3841" y="8339"/>
                    <a:pt x="3726" y="8224"/>
                    <a:pt x="3577" y="8224"/>
                  </a:cubicBez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27"/>
            <p:cNvSpPr/>
            <p:nvPr/>
          </p:nvSpPr>
          <p:spPr>
            <a:xfrm>
              <a:off x="3732125" y="1060650"/>
              <a:ext cx="96025" cy="284300"/>
            </a:xfrm>
            <a:custGeom>
              <a:rect b="b" l="l" r="r" t="t"/>
              <a:pathLst>
                <a:path extrusionOk="0" h="11372" w="3841">
                  <a:moveTo>
                    <a:pt x="280" y="0"/>
                  </a:moveTo>
                  <a:cubicBezTo>
                    <a:pt x="115" y="0"/>
                    <a:pt x="0" y="115"/>
                    <a:pt x="0" y="264"/>
                  </a:cubicBezTo>
                  <a:cubicBezTo>
                    <a:pt x="0" y="412"/>
                    <a:pt x="115" y="544"/>
                    <a:pt x="280" y="544"/>
                  </a:cubicBezTo>
                  <a:lnTo>
                    <a:pt x="3576" y="544"/>
                  </a:lnTo>
                  <a:cubicBezTo>
                    <a:pt x="3725" y="544"/>
                    <a:pt x="3840" y="429"/>
                    <a:pt x="3840" y="264"/>
                  </a:cubicBezTo>
                  <a:cubicBezTo>
                    <a:pt x="3840" y="115"/>
                    <a:pt x="3725" y="0"/>
                    <a:pt x="3576" y="0"/>
                  </a:cubicBezTo>
                  <a:close/>
                  <a:moveTo>
                    <a:pt x="280" y="2159"/>
                  </a:moveTo>
                  <a:cubicBezTo>
                    <a:pt x="115" y="2159"/>
                    <a:pt x="0" y="2291"/>
                    <a:pt x="0" y="2439"/>
                  </a:cubicBezTo>
                  <a:cubicBezTo>
                    <a:pt x="0" y="2588"/>
                    <a:pt x="132" y="2719"/>
                    <a:pt x="280" y="2719"/>
                  </a:cubicBezTo>
                  <a:lnTo>
                    <a:pt x="3576" y="2719"/>
                  </a:lnTo>
                  <a:cubicBezTo>
                    <a:pt x="3725" y="2703"/>
                    <a:pt x="3840" y="2588"/>
                    <a:pt x="3840" y="2439"/>
                  </a:cubicBezTo>
                  <a:cubicBezTo>
                    <a:pt x="3840" y="2291"/>
                    <a:pt x="3725" y="2159"/>
                    <a:pt x="3576" y="2159"/>
                  </a:cubicBezTo>
                  <a:close/>
                  <a:moveTo>
                    <a:pt x="253" y="4333"/>
                  </a:moveTo>
                  <a:cubicBezTo>
                    <a:pt x="103" y="4333"/>
                    <a:pt x="0" y="4458"/>
                    <a:pt x="0" y="4598"/>
                  </a:cubicBezTo>
                  <a:cubicBezTo>
                    <a:pt x="0" y="4747"/>
                    <a:pt x="115" y="4878"/>
                    <a:pt x="280" y="4878"/>
                  </a:cubicBezTo>
                  <a:lnTo>
                    <a:pt x="3576" y="4878"/>
                  </a:lnTo>
                  <a:cubicBezTo>
                    <a:pt x="3725" y="4878"/>
                    <a:pt x="3840" y="4747"/>
                    <a:pt x="3840" y="4598"/>
                  </a:cubicBezTo>
                  <a:cubicBezTo>
                    <a:pt x="3840" y="4458"/>
                    <a:pt x="3738" y="4333"/>
                    <a:pt x="3602" y="4333"/>
                  </a:cubicBezTo>
                  <a:cubicBezTo>
                    <a:pt x="3593" y="4333"/>
                    <a:pt x="3585" y="4334"/>
                    <a:pt x="3576" y="4335"/>
                  </a:cubicBezTo>
                  <a:lnTo>
                    <a:pt x="280" y="4335"/>
                  </a:lnTo>
                  <a:cubicBezTo>
                    <a:pt x="271" y="4334"/>
                    <a:pt x="262" y="4333"/>
                    <a:pt x="253" y="4333"/>
                  </a:cubicBezTo>
                  <a:close/>
                  <a:moveTo>
                    <a:pt x="280" y="6494"/>
                  </a:moveTo>
                  <a:cubicBezTo>
                    <a:pt x="115" y="6494"/>
                    <a:pt x="0" y="6609"/>
                    <a:pt x="0" y="6774"/>
                  </a:cubicBezTo>
                  <a:cubicBezTo>
                    <a:pt x="0" y="6922"/>
                    <a:pt x="115" y="7037"/>
                    <a:pt x="280" y="7037"/>
                  </a:cubicBezTo>
                  <a:lnTo>
                    <a:pt x="3576" y="7037"/>
                  </a:lnTo>
                  <a:cubicBezTo>
                    <a:pt x="3725" y="7037"/>
                    <a:pt x="3840" y="6922"/>
                    <a:pt x="3840" y="6774"/>
                  </a:cubicBezTo>
                  <a:cubicBezTo>
                    <a:pt x="3840" y="6609"/>
                    <a:pt x="3725" y="6494"/>
                    <a:pt x="3576" y="6494"/>
                  </a:cubicBezTo>
                  <a:close/>
                  <a:moveTo>
                    <a:pt x="280" y="8653"/>
                  </a:moveTo>
                  <a:cubicBezTo>
                    <a:pt x="115" y="8653"/>
                    <a:pt x="0" y="8784"/>
                    <a:pt x="0" y="8933"/>
                  </a:cubicBezTo>
                  <a:cubicBezTo>
                    <a:pt x="0" y="9081"/>
                    <a:pt x="115" y="9213"/>
                    <a:pt x="280" y="9213"/>
                  </a:cubicBezTo>
                  <a:lnTo>
                    <a:pt x="3576" y="9213"/>
                  </a:lnTo>
                  <a:cubicBezTo>
                    <a:pt x="3725" y="9213"/>
                    <a:pt x="3840" y="9081"/>
                    <a:pt x="3840" y="8933"/>
                  </a:cubicBezTo>
                  <a:cubicBezTo>
                    <a:pt x="3840" y="8784"/>
                    <a:pt x="3725" y="8653"/>
                    <a:pt x="3576" y="8653"/>
                  </a:cubicBezTo>
                  <a:close/>
                  <a:moveTo>
                    <a:pt x="280" y="10828"/>
                  </a:moveTo>
                  <a:cubicBezTo>
                    <a:pt x="115" y="10828"/>
                    <a:pt x="0" y="10943"/>
                    <a:pt x="0" y="11092"/>
                  </a:cubicBezTo>
                  <a:cubicBezTo>
                    <a:pt x="0" y="11257"/>
                    <a:pt x="115" y="11372"/>
                    <a:pt x="280" y="11372"/>
                  </a:cubicBezTo>
                  <a:lnTo>
                    <a:pt x="3576" y="11372"/>
                  </a:lnTo>
                  <a:cubicBezTo>
                    <a:pt x="3725" y="11372"/>
                    <a:pt x="3840" y="11257"/>
                    <a:pt x="3840" y="11092"/>
                  </a:cubicBezTo>
                  <a:cubicBezTo>
                    <a:pt x="3840" y="10943"/>
                    <a:pt x="3725" y="10828"/>
                    <a:pt x="3576" y="10828"/>
                  </a:cubicBez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27"/>
            <p:cNvSpPr/>
            <p:nvPr/>
          </p:nvSpPr>
          <p:spPr>
            <a:xfrm>
              <a:off x="3882925" y="1279825"/>
              <a:ext cx="96425" cy="65125"/>
            </a:xfrm>
            <a:custGeom>
              <a:rect b="b" l="l" r="r" t="t"/>
              <a:pathLst>
                <a:path extrusionOk="0" h="2605" w="3857">
                  <a:moveTo>
                    <a:pt x="280" y="1"/>
                  </a:moveTo>
                  <a:cubicBezTo>
                    <a:pt x="116" y="1"/>
                    <a:pt x="0" y="116"/>
                    <a:pt x="0" y="281"/>
                  </a:cubicBezTo>
                  <a:cubicBezTo>
                    <a:pt x="0" y="429"/>
                    <a:pt x="116" y="545"/>
                    <a:pt x="280" y="545"/>
                  </a:cubicBezTo>
                  <a:lnTo>
                    <a:pt x="3577" y="545"/>
                  </a:lnTo>
                  <a:cubicBezTo>
                    <a:pt x="3725" y="545"/>
                    <a:pt x="3840" y="429"/>
                    <a:pt x="3840" y="281"/>
                  </a:cubicBezTo>
                  <a:cubicBezTo>
                    <a:pt x="3840" y="116"/>
                    <a:pt x="3725" y="1"/>
                    <a:pt x="3577" y="1"/>
                  </a:cubicBezTo>
                  <a:close/>
                  <a:moveTo>
                    <a:pt x="280" y="2045"/>
                  </a:moveTo>
                  <a:cubicBezTo>
                    <a:pt x="132" y="2045"/>
                    <a:pt x="0" y="2176"/>
                    <a:pt x="0" y="2325"/>
                  </a:cubicBezTo>
                  <a:cubicBezTo>
                    <a:pt x="0" y="2473"/>
                    <a:pt x="116" y="2605"/>
                    <a:pt x="280" y="2605"/>
                  </a:cubicBezTo>
                  <a:lnTo>
                    <a:pt x="3577" y="2605"/>
                  </a:lnTo>
                  <a:cubicBezTo>
                    <a:pt x="3725" y="2605"/>
                    <a:pt x="3857" y="2473"/>
                    <a:pt x="3857" y="2325"/>
                  </a:cubicBezTo>
                  <a:cubicBezTo>
                    <a:pt x="3857" y="2176"/>
                    <a:pt x="3725" y="2045"/>
                    <a:pt x="3577" y="2045"/>
                  </a:cubicBez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27"/>
            <p:cNvSpPr/>
            <p:nvPr/>
          </p:nvSpPr>
          <p:spPr>
            <a:xfrm>
              <a:off x="3272700" y="1009125"/>
              <a:ext cx="96450" cy="335825"/>
            </a:xfrm>
            <a:custGeom>
              <a:rect b="b" l="l" r="r" t="t"/>
              <a:pathLst>
                <a:path extrusionOk="0" h="13433" w="3858">
                  <a:moveTo>
                    <a:pt x="281" y="1"/>
                  </a:moveTo>
                  <a:cubicBezTo>
                    <a:pt x="132" y="1"/>
                    <a:pt x="17" y="116"/>
                    <a:pt x="17" y="265"/>
                  </a:cubicBezTo>
                  <a:cubicBezTo>
                    <a:pt x="1" y="429"/>
                    <a:pt x="132" y="545"/>
                    <a:pt x="281" y="545"/>
                  </a:cubicBezTo>
                  <a:lnTo>
                    <a:pt x="3577" y="545"/>
                  </a:lnTo>
                  <a:cubicBezTo>
                    <a:pt x="3725" y="545"/>
                    <a:pt x="3857" y="429"/>
                    <a:pt x="3857" y="265"/>
                  </a:cubicBezTo>
                  <a:cubicBezTo>
                    <a:pt x="3857" y="116"/>
                    <a:pt x="3725" y="1"/>
                    <a:pt x="3577" y="1"/>
                  </a:cubicBezTo>
                  <a:close/>
                  <a:moveTo>
                    <a:pt x="281" y="2143"/>
                  </a:moveTo>
                  <a:cubicBezTo>
                    <a:pt x="132" y="2143"/>
                    <a:pt x="17" y="2275"/>
                    <a:pt x="17" y="2424"/>
                  </a:cubicBezTo>
                  <a:cubicBezTo>
                    <a:pt x="17" y="2572"/>
                    <a:pt x="132" y="2687"/>
                    <a:pt x="281" y="2687"/>
                  </a:cubicBezTo>
                  <a:lnTo>
                    <a:pt x="3577" y="2687"/>
                  </a:lnTo>
                  <a:cubicBezTo>
                    <a:pt x="3585" y="2688"/>
                    <a:pt x="3594" y="2689"/>
                    <a:pt x="3602" y="2689"/>
                  </a:cubicBezTo>
                  <a:cubicBezTo>
                    <a:pt x="3740" y="2689"/>
                    <a:pt x="3857" y="2563"/>
                    <a:pt x="3857" y="2424"/>
                  </a:cubicBezTo>
                  <a:cubicBezTo>
                    <a:pt x="3857" y="2275"/>
                    <a:pt x="3725" y="2143"/>
                    <a:pt x="3577" y="2143"/>
                  </a:cubicBezTo>
                  <a:close/>
                  <a:moveTo>
                    <a:pt x="3602" y="4301"/>
                  </a:moveTo>
                  <a:cubicBezTo>
                    <a:pt x="3594" y="4301"/>
                    <a:pt x="3585" y="4302"/>
                    <a:pt x="3577" y="4302"/>
                  </a:cubicBezTo>
                  <a:lnTo>
                    <a:pt x="281" y="4302"/>
                  </a:lnTo>
                  <a:cubicBezTo>
                    <a:pt x="132" y="4302"/>
                    <a:pt x="17" y="4418"/>
                    <a:pt x="17" y="4566"/>
                  </a:cubicBezTo>
                  <a:cubicBezTo>
                    <a:pt x="17" y="4714"/>
                    <a:pt x="132" y="4846"/>
                    <a:pt x="281" y="4846"/>
                  </a:cubicBezTo>
                  <a:lnTo>
                    <a:pt x="3577" y="4846"/>
                  </a:lnTo>
                  <a:cubicBezTo>
                    <a:pt x="3725" y="4846"/>
                    <a:pt x="3857" y="4714"/>
                    <a:pt x="3857" y="4566"/>
                  </a:cubicBezTo>
                  <a:cubicBezTo>
                    <a:pt x="3857" y="4426"/>
                    <a:pt x="3740" y="4301"/>
                    <a:pt x="3602" y="4301"/>
                  </a:cubicBezTo>
                  <a:close/>
                  <a:moveTo>
                    <a:pt x="281" y="6445"/>
                  </a:moveTo>
                  <a:cubicBezTo>
                    <a:pt x="132" y="6445"/>
                    <a:pt x="17" y="6560"/>
                    <a:pt x="17" y="6709"/>
                  </a:cubicBezTo>
                  <a:cubicBezTo>
                    <a:pt x="1" y="6873"/>
                    <a:pt x="132" y="6989"/>
                    <a:pt x="281" y="6989"/>
                  </a:cubicBezTo>
                  <a:lnTo>
                    <a:pt x="3577" y="6989"/>
                  </a:lnTo>
                  <a:cubicBezTo>
                    <a:pt x="3725" y="6989"/>
                    <a:pt x="3857" y="6873"/>
                    <a:pt x="3857" y="6709"/>
                  </a:cubicBezTo>
                  <a:cubicBezTo>
                    <a:pt x="3857" y="6560"/>
                    <a:pt x="3725" y="6445"/>
                    <a:pt x="3577" y="6445"/>
                  </a:cubicBezTo>
                  <a:close/>
                  <a:moveTo>
                    <a:pt x="281" y="8588"/>
                  </a:moveTo>
                  <a:cubicBezTo>
                    <a:pt x="132" y="8588"/>
                    <a:pt x="17" y="8719"/>
                    <a:pt x="17" y="8868"/>
                  </a:cubicBezTo>
                  <a:cubicBezTo>
                    <a:pt x="17" y="9016"/>
                    <a:pt x="132" y="9131"/>
                    <a:pt x="281" y="9131"/>
                  </a:cubicBezTo>
                  <a:lnTo>
                    <a:pt x="3577" y="9131"/>
                  </a:lnTo>
                  <a:cubicBezTo>
                    <a:pt x="3725" y="9131"/>
                    <a:pt x="3857" y="9016"/>
                    <a:pt x="3857" y="8868"/>
                  </a:cubicBezTo>
                  <a:cubicBezTo>
                    <a:pt x="3857" y="8719"/>
                    <a:pt x="3725" y="8588"/>
                    <a:pt x="3577" y="8588"/>
                  </a:cubicBezTo>
                  <a:close/>
                  <a:moveTo>
                    <a:pt x="281" y="10730"/>
                  </a:moveTo>
                  <a:cubicBezTo>
                    <a:pt x="132" y="10730"/>
                    <a:pt x="17" y="10862"/>
                    <a:pt x="17" y="11010"/>
                  </a:cubicBezTo>
                  <a:cubicBezTo>
                    <a:pt x="17" y="11159"/>
                    <a:pt x="132" y="11290"/>
                    <a:pt x="281" y="11290"/>
                  </a:cubicBezTo>
                  <a:lnTo>
                    <a:pt x="3577" y="11290"/>
                  </a:lnTo>
                  <a:cubicBezTo>
                    <a:pt x="3725" y="11290"/>
                    <a:pt x="3857" y="11159"/>
                    <a:pt x="3857" y="11010"/>
                  </a:cubicBezTo>
                  <a:cubicBezTo>
                    <a:pt x="3857" y="10862"/>
                    <a:pt x="3725" y="10730"/>
                    <a:pt x="3577" y="10730"/>
                  </a:cubicBezTo>
                  <a:close/>
                  <a:moveTo>
                    <a:pt x="281" y="12889"/>
                  </a:moveTo>
                  <a:cubicBezTo>
                    <a:pt x="132" y="12889"/>
                    <a:pt x="1" y="13004"/>
                    <a:pt x="17" y="13153"/>
                  </a:cubicBezTo>
                  <a:cubicBezTo>
                    <a:pt x="17" y="13318"/>
                    <a:pt x="132" y="13433"/>
                    <a:pt x="281" y="13433"/>
                  </a:cubicBezTo>
                  <a:lnTo>
                    <a:pt x="3577" y="13433"/>
                  </a:lnTo>
                  <a:cubicBezTo>
                    <a:pt x="3725" y="13433"/>
                    <a:pt x="3857" y="13301"/>
                    <a:pt x="3857" y="13153"/>
                  </a:cubicBezTo>
                  <a:cubicBezTo>
                    <a:pt x="3857" y="13004"/>
                    <a:pt x="3725" y="12889"/>
                    <a:pt x="3577" y="12889"/>
                  </a:cubicBez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27"/>
            <p:cNvSpPr/>
            <p:nvPr/>
          </p:nvSpPr>
          <p:spPr>
            <a:xfrm>
              <a:off x="3581300" y="906125"/>
              <a:ext cx="96050" cy="438825"/>
            </a:xfrm>
            <a:custGeom>
              <a:rect b="b" l="l" r="r" t="t"/>
              <a:pathLst>
                <a:path extrusionOk="0" h="17553" w="3842">
                  <a:moveTo>
                    <a:pt x="281" y="1"/>
                  </a:moveTo>
                  <a:cubicBezTo>
                    <a:pt x="116" y="1"/>
                    <a:pt x="1" y="132"/>
                    <a:pt x="1" y="281"/>
                  </a:cubicBezTo>
                  <a:cubicBezTo>
                    <a:pt x="1" y="429"/>
                    <a:pt x="116" y="561"/>
                    <a:pt x="281" y="561"/>
                  </a:cubicBezTo>
                  <a:lnTo>
                    <a:pt x="3577" y="561"/>
                  </a:lnTo>
                  <a:cubicBezTo>
                    <a:pt x="3726" y="561"/>
                    <a:pt x="3841" y="429"/>
                    <a:pt x="3841" y="281"/>
                  </a:cubicBezTo>
                  <a:cubicBezTo>
                    <a:pt x="3841" y="132"/>
                    <a:pt x="3726" y="1"/>
                    <a:pt x="3577" y="1"/>
                  </a:cubicBezTo>
                  <a:close/>
                  <a:moveTo>
                    <a:pt x="281" y="2127"/>
                  </a:moveTo>
                  <a:cubicBezTo>
                    <a:pt x="116" y="2127"/>
                    <a:pt x="1" y="2259"/>
                    <a:pt x="1" y="2407"/>
                  </a:cubicBezTo>
                  <a:cubicBezTo>
                    <a:pt x="1" y="2555"/>
                    <a:pt x="116" y="2687"/>
                    <a:pt x="281" y="2687"/>
                  </a:cubicBezTo>
                  <a:lnTo>
                    <a:pt x="3577" y="2687"/>
                  </a:lnTo>
                  <a:cubicBezTo>
                    <a:pt x="3726" y="2687"/>
                    <a:pt x="3841" y="2555"/>
                    <a:pt x="3841" y="2407"/>
                  </a:cubicBezTo>
                  <a:cubicBezTo>
                    <a:pt x="3841" y="2259"/>
                    <a:pt x="3726" y="2127"/>
                    <a:pt x="3577" y="2127"/>
                  </a:cubicBezTo>
                  <a:close/>
                  <a:moveTo>
                    <a:pt x="281" y="4253"/>
                  </a:moveTo>
                  <a:cubicBezTo>
                    <a:pt x="116" y="4253"/>
                    <a:pt x="1" y="4385"/>
                    <a:pt x="1" y="4533"/>
                  </a:cubicBezTo>
                  <a:cubicBezTo>
                    <a:pt x="1" y="4681"/>
                    <a:pt x="116" y="4797"/>
                    <a:pt x="281" y="4813"/>
                  </a:cubicBezTo>
                  <a:lnTo>
                    <a:pt x="3577" y="4813"/>
                  </a:lnTo>
                  <a:cubicBezTo>
                    <a:pt x="3726" y="4797"/>
                    <a:pt x="3841" y="4681"/>
                    <a:pt x="3841" y="4533"/>
                  </a:cubicBezTo>
                  <a:cubicBezTo>
                    <a:pt x="3841" y="4385"/>
                    <a:pt x="3726" y="4253"/>
                    <a:pt x="3577" y="4253"/>
                  </a:cubicBezTo>
                  <a:close/>
                  <a:moveTo>
                    <a:pt x="281" y="6379"/>
                  </a:moveTo>
                  <a:cubicBezTo>
                    <a:pt x="116" y="6379"/>
                    <a:pt x="1" y="6511"/>
                    <a:pt x="1" y="6659"/>
                  </a:cubicBezTo>
                  <a:cubicBezTo>
                    <a:pt x="1" y="6807"/>
                    <a:pt x="116" y="6923"/>
                    <a:pt x="281" y="6923"/>
                  </a:cubicBezTo>
                  <a:lnTo>
                    <a:pt x="3577" y="6923"/>
                  </a:lnTo>
                  <a:cubicBezTo>
                    <a:pt x="3726" y="6923"/>
                    <a:pt x="3841" y="6807"/>
                    <a:pt x="3841" y="6659"/>
                  </a:cubicBezTo>
                  <a:cubicBezTo>
                    <a:pt x="3841" y="6511"/>
                    <a:pt x="3726" y="6379"/>
                    <a:pt x="3577" y="6379"/>
                  </a:cubicBezTo>
                  <a:close/>
                  <a:moveTo>
                    <a:pt x="281" y="8505"/>
                  </a:moveTo>
                  <a:cubicBezTo>
                    <a:pt x="116" y="8505"/>
                    <a:pt x="1" y="8637"/>
                    <a:pt x="1" y="8785"/>
                  </a:cubicBezTo>
                  <a:cubicBezTo>
                    <a:pt x="1" y="8933"/>
                    <a:pt x="116" y="9049"/>
                    <a:pt x="281" y="9049"/>
                  </a:cubicBezTo>
                  <a:lnTo>
                    <a:pt x="3577" y="9049"/>
                  </a:lnTo>
                  <a:cubicBezTo>
                    <a:pt x="3726" y="9049"/>
                    <a:pt x="3841" y="8933"/>
                    <a:pt x="3841" y="8785"/>
                  </a:cubicBezTo>
                  <a:cubicBezTo>
                    <a:pt x="3841" y="8637"/>
                    <a:pt x="3726" y="8505"/>
                    <a:pt x="3577" y="8505"/>
                  </a:cubicBezTo>
                  <a:close/>
                  <a:moveTo>
                    <a:pt x="281" y="10631"/>
                  </a:moveTo>
                  <a:cubicBezTo>
                    <a:pt x="116" y="10631"/>
                    <a:pt x="1" y="10746"/>
                    <a:pt x="1" y="10911"/>
                  </a:cubicBezTo>
                  <a:cubicBezTo>
                    <a:pt x="1" y="11059"/>
                    <a:pt x="116" y="11175"/>
                    <a:pt x="281" y="11175"/>
                  </a:cubicBezTo>
                  <a:lnTo>
                    <a:pt x="3577" y="11175"/>
                  </a:lnTo>
                  <a:cubicBezTo>
                    <a:pt x="3726" y="11175"/>
                    <a:pt x="3841" y="11059"/>
                    <a:pt x="3841" y="10911"/>
                  </a:cubicBezTo>
                  <a:cubicBezTo>
                    <a:pt x="3841" y="10746"/>
                    <a:pt x="3726" y="10631"/>
                    <a:pt x="3577" y="10631"/>
                  </a:cubicBezTo>
                  <a:close/>
                  <a:moveTo>
                    <a:pt x="281" y="12757"/>
                  </a:moveTo>
                  <a:cubicBezTo>
                    <a:pt x="116" y="12757"/>
                    <a:pt x="1" y="12872"/>
                    <a:pt x="1" y="13037"/>
                  </a:cubicBezTo>
                  <a:cubicBezTo>
                    <a:pt x="1" y="13185"/>
                    <a:pt x="116" y="13301"/>
                    <a:pt x="281" y="13301"/>
                  </a:cubicBezTo>
                  <a:lnTo>
                    <a:pt x="3577" y="13301"/>
                  </a:lnTo>
                  <a:cubicBezTo>
                    <a:pt x="3726" y="13301"/>
                    <a:pt x="3841" y="13185"/>
                    <a:pt x="3841" y="13037"/>
                  </a:cubicBezTo>
                  <a:cubicBezTo>
                    <a:pt x="3841" y="12872"/>
                    <a:pt x="3726" y="12757"/>
                    <a:pt x="3577" y="12757"/>
                  </a:cubicBezTo>
                  <a:close/>
                  <a:moveTo>
                    <a:pt x="281" y="14883"/>
                  </a:moveTo>
                  <a:cubicBezTo>
                    <a:pt x="116" y="14883"/>
                    <a:pt x="1" y="14998"/>
                    <a:pt x="1" y="15147"/>
                  </a:cubicBezTo>
                  <a:cubicBezTo>
                    <a:pt x="1" y="15312"/>
                    <a:pt x="116" y="15427"/>
                    <a:pt x="281" y="15427"/>
                  </a:cubicBezTo>
                  <a:lnTo>
                    <a:pt x="3577" y="15427"/>
                  </a:lnTo>
                  <a:cubicBezTo>
                    <a:pt x="3726" y="15427"/>
                    <a:pt x="3841" y="15312"/>
                    <a:pt x="3841" y="15147"/>
                  </a:cubicBezTo>
                  <a:cubicBezTo>
                    <a:pt x="3841" y="14998"/>
                    <a:pt x="3726" y="14883"/>
                    <a:pt x="3577" y="14883"/>
                  </a:cubicBezTo>
                  <a:close/>
                  <a:moveTo>
                    <a:pt x="281" y="17009"/>
                  </a:moveTo>
                  <a:cubicBezTo>
                    <a:pt x="116" y="17009"/>
                    <a:pt x="1" y="17124"/>
                    <a:pt x="1" y="17273"/>
                  </a:cubicBezTo>
                  <a:cubicBezTo>
                    <a:pt x="1" y="17438"/>
                    <a:pt x="116" y="17553"/>
                    <a:pt x="281" y="17553"/>
                  </a:cubicBezTo>
                  <a:lnTo>
                    <a:pt x="3577" y="17553"/>
                  </a:lnTo>
                  <a:cubicBezTo>
                    <a:pt x="3726" y="17553"/>
                    <a:pt x="3841" y="17438"/>
                    <a:pt x="3841" y="17273"/>
                  </a:cubicBezTo>
                  <a:cubicBezTo>
                    <a:pt x="3841" y="17124"/>
                    <a:pt x="3726" y="17009"/>
                    <a:pt x="3577" y="17009"/>
                  </a:cubicBez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27"/>
            <p:cNvSpPr/>
            <p:nvPr/>
          </p:nvSpPr>
          <p:spPr>
            <a:xfrm>
              <a:off x="4362525" y="1176825"/>
              <a:ext cx="96025" cy="168125"/>
            </a:xfrm>
            <a:custGeom>
              <a:rect b="b" l="l" r="r" t="t"/>
              <a:pathLst>
                <a:path extrusionOk="0" h="6725" w="3841">
                  <a:moveTo>
                    <a:pt x="280" y="1"/>
                  </a:moveTo>
                  <a:cubicBezTo>
                    <a:pt x="132" y="1"/>
                    <a:pt x="0" y="116"/>
                    <a:pt x="0" y="281"/>
                  </a:cubicBezTo>
                  <a:cubicBezTo>
                    <a:pt x="0" y="429"/>
                    <a:pt x="132" y="545"/>
                    <a:pt x="280" y="545"/>
                  </a:cubicBezTo>
                  <a:lnTo>
                    <a:pt x="3577" y="545"/>
                  </a:lnTo>
                  <a:cubicBezTo>
                    <a:pt x="3725" y="545"/>
                    <a:pt x="3840" y="429"/>
                    <a:pt x="3840" y="281"/>
                  </a:cubicBezTo>
                  <a:cubicBezTo>
                    <a:pt x="3840" y="116"/>
                    <a:pt x="3725" y="1"/>
                    <a:pt x="3577" y="1"/>
                  </a:cubicBezTo>
                  <a:close/>
                  <a:moveTo>
                    <a:pt x="280" y="2061"/>
                  </a:moveTo>
                  <a:cubicBezTo>
                    <a:pt x="132" y="2061"/>
                    <a:pt x="0" y="2176"/>
                    <a:pt x="0" y="2341"/>
                  </a:cubicBezTo>
                  <a:cubicBezTo>
                    <a:pt x="0" y="2489"/>
                    <a:pt x="132" y="2605"/>
                    <a:pt x="280" y="2605"/>
                  </a:cubicBezTo>
                  <a:lnTo>
                    <a:pt x="3577" y="2605"/>
                  </a:lnTo>
                  <a:cubicBezTo>
                    <a:pt x="3725" y="2605"/>
                    <a:pt x="3840" y="2489"/>
                    <a:pt x="3840" y="2341"/>
                  </a:cubicBezTo>
                  <a:cubicBezTo>
                    <a:pt x="3840" y="2176"/>
                    <a:pt x="3725" y="2061"/>
                    <a:pt x="3577" y="2061"/>
                  </a:cubicBezTo>
                  <a:close/>
                  <a:moveTo>
                    <a:pt x="280" y="4121"/>
                  </a:moveTo>
                  <a:cubicBezTo>
                    <a:pt x="132" y="4121"/>
                    <a:pt x="0" y="4236"/>
                    <a:pt x="0" y="4401"/>
                  </a:cubicBezTo>
                  <a:cubicBezTo>
                    <a:pt x="0" y="4549"/>
                    <a:pt x="132" y="4665"/>
                    <a:pt x="280" y="4665"/>
                  </a:cubicBezTo>
                  <a:lnTo>
                    <a:pt x="3577" y="4665"/>
                  </a:lnTo>
                  <a:cubicBezTo>
                    <a:pt x="3725" y="4665"/>
                    <a:pt x="3840" y="4549"/>
                    <a:pt x="3840" y="4401"/>
                  </a:cubicBezTo>
                  <a:cubicBezTo>
                    <a:pt x="3840" y="4236"/>
                    <a:pt x="3725" y="4121"/>
                    <a:pt x="3577" y="4121"/>
                  </a:cubicBezTo>
                  <a:close/>
                  <a:moveTo>
                    <a:pt x="280" y="6181"/>
                  </a:moveTo>
                  <a:cubicBezTo>
                    <a:pt x="132" y="6181"/>
                    <a:pt x="0" y="6296"/>
                    <a:pt x="0" y="6445"/>
                  </a:cubicBezTo>
                  <a:cubicBezTo>
                    <a:pt x="0" y="6610"/>
                    <a:pt x="132" y="6725"/>
                    <a:pt x="280" y="6725"/>
                  </a:cubicBezTo>
                  <a:lnTo>
                    <a:pt x="3577" y="6725"/>
                  </a:lnTo>
                  <a:cubicBezTo>
                    <a:pt x="3725" y="6725"/>
                    <a:pt x="3840" y="6610"/>
                    <a:pt x="3840" y="6445"/>
                  </a:cubicBezTo>
                  <a:cubicBezTo>
                    <a:pt x="3840" y="6296"/>
                    <a:pt x="3725" y="6181"/>
                    <a:pt x="3577" y="6181"/>
                  </a:cubicBez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27"/>
            <p:cNvSpPr/>
            <p:nvPr/>
          </p:nvSpPr>
          <p:spPr>
            <a:xfrm>
              <a:off x="4054325" y="1125325"/>
              <a:ext cx="96025" cy="219625"/>
            </a:xfrm>
            <a:custGeom>
              <a:rect b="b" l="l" r="r" t="t"/>
              <a:pathLst>
                <a:path extrusionOk="0" h="8785" w="3841">
                  <a:moveTo>
                    <a:pt x="264" y="1"/>
                  </a:moveTo>
                  <a:cubicBezTo>
                    <a:pt x="116" y="1"/>
                    <a:pt x="0" y="132"/>
                    <a:pt x="17" y="281"/>
                  </a:cubicBezTo>
                  <a:cubicBezTo>
                    <a:pt x="17" y="446"/>
                    <a:pt x="132" y="561"/>
                    <a:pt x="281" y="561"/>
                  </a:cubicBezTo>
                  <a:lnTo>
                    <a:pt x="3577" y="561"/>
                  </a:lnTo>
                  <a:cubicBezTo>
                    <a:pt x="3725" y="561"/>
                    <a:pt x="3840" y="429"/>
                    <a:pt x="3840" y="281"/>
                  </a:cubicBezTo>
                  <a:cubicBezTo>
                    <a:pt x="3840" y="116"/>
                    <a:pt x="3725" y="1"/>
                    <a:pt x="3560" y="1"/>
                  </a:cubicBezTo>
                  <a:close/>
                  <a:moveTo>
                    <a:pt x="264" y="2061"/>
                  </a:moveTo>
                  <a:cubicBezTo>
                    <a:pt x="116" y="2061"/>
                    <a:pt x="0" y="2176"/>
                    <a:pt x="0" y="2341"/>
                  </a:cubicBezTo>
                  <a:cubicBezTo>
                    <a:pt x="0" y="2489"/>
                    <a:pt x="116" y="2605"/>
                    <a:pt x="264" y="2605"/>
                  </a:cubicBezTo>
                  <a:lnTo>
                    <a:pt x="3560" y="2605"/>
                  </a:lnTo>
                  <a:cubicBezTo>
                    <a:pt x="3709" y="2605"/>
                    <a:pt x="3840" y="2489"/>
                    <a:pt x="3840" y="2341"/>
                  </a:cubicBezTo>
                  <a:cubicBezTo>
                    <a:pt x="3840" y="2176"/>
                    <a:pt x="3725" y="2061"/>
                    <a:pt x="3560" y="2061"/>
                  </a:cubicBezTo>
                  <a:close/>
                  <a:moveTo>
                    <a:pt x="264" y="4121"/>
                  </a:moveTo>
                  <a:cubicBezTo>
                    <a:pt x="116" y="4121"/>
                    <a:pt x="0" y="4236"/>
                    <a:pt x="0" y="4401"/>
                  </a:cubicBezTo>
                  <a:cubicBezTo>
                    <a:pt x="0" y="4549"/>
                    <a:pt x="116" y="4665"/>
                    <a:pt x="264" y="4665"/>
                  </a:cubicBezTo>
                  <a:lnTo>
                    <a:pt x="3560" y="4665"/>
                  </a:lnTo>
                  <a:cubicBezTo>
                    <a:pt x="3709" y="4665"/>
                    <a:pt x="3840" y="4549"/>
                    <a:pt x="3840" y="4401"/>
                  </a:cubicBezTo>
                  <a:cubicBezTo>
                    <a:pt x="3840" y="4236"/>
                    <a:pt x="3725" y="4121"/>
                    <a:pt x="3560" y="4121"/>
                  </a:cubicBezTo>
                  <a:close/>
                  <a:moveTo>
                    <a:pt x="264" y="6181"/>
                  </a:moveTo>
                  <a:cubicBezTo>
                    <a:pt x="116" y="6181"/>
                    <a:pt x="0" y="6296"/>
                    <a:pt x="0" y="6461"/>
                  </a:cubicBezTo>
                  <a:cubicBezTo>
                    <a:pt x="0" y="6609"/>
                    <a:pt x="116" y="6725"/>
                    <a:pt x="264" y="6725"/>
                  </a:cubicBezTo>
                  <a:lnTo>
                    <a:pt x="3560" y="6725"/>
                  </a:lnTo>
                  <a:cubicBezTo>
                    <a:pt x="3725" y="6725"/>
                    <a:pt x="3840" y="6609"/>
                    <a:pt x="3840" y="6461"/>
                  </a:cubicBezTo>
                  <a:cubicBezTo>
                    <a:pt x="3840" y="6296"/>
                    <a:pt x="3725" y="6181"/>
                    <a:pt x="3560" y="6181"/>
                  </a:cubicBezTo>
                  <a:close/>
                  <a:moveTo>
                    <a:pt x="281" y="8225"/>
                  </a:moveTo>
                  <a:cubicBezTo>
                    <a:pt x="132" y="8225"/>
                    <a:pt x="0" y="8356"/>
                    <a:pt x="17" y="8505"/>
                  </a:cubicBezTo>
                  <a:cubicBezTo>
                    <a:pt x="0" y="8653"/>
                    <a:pt x="116" y="8785"/>
                    <a:pt x="264" y="8785"/>
                  </a:cubicBezTo>
                  <a:lnTo>
                    <a:pt x="3560" y="8785"/>
                  </a:lnTo>
                  <a:cubicBezTo>
                    <a:pt x="3725" y="8785"/>
                    <a:pt x="3840" y="8653"/>
                    <a:pt x="3840" y="8505"/>
                  </a:cubicBezTo>
                  <a:cubicBezTo>
                    <a:pt x="3840" y="8356"/>
                    <a:pt x="3725" y="8241"/>
                    <a:pt x="3577" y="8225"/>
                  </a:cubicBez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27"/>
            <p:cNvSpPr/>
            <p:nvPr/>
          </p:nvSpPr>
          <p:spPr>
            <a:xfrm>
              <a:off x="4670725" y="1060650"/>
              <a:ext cx="96425" cy="284300"/>
            </a:xfrm>
            <a:custGeom>
              <a:rect b="b" l="l" r="r" t="t"/>
              <a:pathLst>
                <a:path extrusionOk="0" h="11372" w="3857">
                  <a:moveTo>
                    <a:pt x="280" y="0"/>
                  </a:moveTo>
                  <a:cubicBezTo>
                    <a:pt x="132" y="0"/>
                    <a:pt x="0" y="115"/>
                    <a:pt x="0" y="264"/>
                  </a:cubicBezTo>
                  <a:cubicBezTo>
                    <a:pt x="0" y="412"/>
                    <a:pt x="132" y="544"/>
                    <a:pt x="280" y="544"/>
                  </a:cubicBezTo>
                  <a:lnTo>
                    <a:pt x="3577" y="544"/>
                  </a:lnTo>
                  <a:cubicBezTo>
                    <a:pt x="3725" y="544"/>
                    <a:pt x="3857" y="429"/>
                    <a:pt x="3857" y="264"/>
                  </a:cubicBezTo>
                  <a:cubicBezTo>
                    <a:pt x="3857" y="115"/>
                    <a:pt x="3725" y="0"/>
                    <a:pt x="3577" y="0"/>
                  </a:cubicBezTo>
                  <a:close/>
                  <a:moveTo>
                    <a:pt x="280" y="2159"/>
                  </a:moveTo>
                  <a:cubicBezTo>
                    <a:pt x="132" y="2159"/>
                    <a:pt x="17" y="2291"/>
                    <a:pt x="17" y="2439"/>
                  </a:cubicBezTo>
                  <a:cubicBezTo>
                    <a:pt x="17" y="2588"/>
                    <a:pt x="148" y="2719"/>
                    <a:pt x="297" y="2719"/>
                  </a:cubicBezTo>
                  <a:lnTo>
                    <a:pt x="3593" y="2719"/>
                  </a:lnTo>
                  <a:cubicBezTo>
                    <a:pt x="3741" y="2703"/>
                    <a:pt x="3857" y="2588"/>
                    <a:pt x="3857" y="2439"/>
                  </a:cubicBezTo>
                  <a:cubicBezTo>
                    <a:pt x="3857" y="2291"/>
                    <a:pt x="3725" y="2159"/>
                    <a:pt x="3577" y="2159"/>
                  </a:cubicBezTo>
                  <a:close/>
                  <a:moveTo>
                    <a:pt x="255" y="4333"/>
                  </a:moveTo>
                  <a:cubicBezTo>
                    <a:pt x="117" y="4333"/>
                    <a:pt x="0" y="4458"/>
                    <a:pt x="0" y="4598"/>
                  </a:cubicBezTo>
                  <a:cubicBezTo>
                    <a:pt x="0" y="4747"/>
                    <a:pt x="132" y="4878"/>
                    <a:pt x="280" y="4878"/>
                  </a:cubicBezTo>
                  <a:lnTo>
                    <a:pt x="3577" y="4878"/>
                  </a:lnTo>
                  <a:cubicBezTo>
                    <a:pt x="3725" y="4878"/>
                    <a:pt x="3857" y="4747"/>
                    <a:pt x="3857" y="4598"/>
                  </a:cubicBezTo>
                  <a:cubicBezTo>
                    <a:pt x="3857" y="4458"/>
                    <a:pt x="3739" y="4333"/>
                    <a:pt x="3602" y="4333"/>
                  </a:cubicBezTo>
                  <a:cubicBezTo>
                    <a:pt x="3593" y="4333"/>
                    <a:pt x="3585" y="4334"/>
                    <a:pt x="3577" y="4335"/>
                  </a:cubicBezTo>
                  <a:lnTo>
                    <a:pt x="280" y="4335"/>
                  </a:lnTo>
                  <a:cubicBezTo>
                    <a:pt x="272" y="4334"/>
                    <a:pt x="263" y="4333"/>
                    <a:pt x="255" y="4333"/>
                  </a:cubicBezTo>
                  <a:close/>
                  <a:moveTo>
                    <a:pt x="280" y="6494"/>
                  </a:moveTo>
                  <a:cubicBezTo>
                    <a:pt x="132" y="6494"/>
                    <a:pt x="0" y="6609"/>
                    <a:pt x="0" y="6774"/>
                  </a:cubicBezTo>
                  <a:cubicBezTo>
                    <a:pt x="0" y="6922"/>
                    <a:pt x="132" y="7037"/>
                    <a:pt x="280" y="7037"/>
                  </a:cubicBezTo>
                  <a:lnTo>
                    <a:pt x="3577" y="7037"/>
                  </a:lnTo>
                  <a:cubicBezTo>
                    <a:pt x="3725" y="7037"/>
                    <a:pt x="3857" y="6922"/>
                    <a:pt x="3857" y="6774"/>
                  </a:cubicBezTo>
                  <a:cubicBezTo>
                    <a:pt x="3857" y="6609"/>
                    <a:pt x="3725" y="6494"/>
                    <a:pt x="3577" y="6494"/>
                  </a:cubicBezTo>
                  <a:close/>
                  <a:moveTo>
                    <a:pt x="280" y="8653"/>
                  </a:moveTo>
                  <a:cubicBezTo>
                    <a:pt x="132" y="8653"/>
                    <a:pt x="0" y="8784"/>
                    <a:pt x="0" y="8933"/>
                  </a:cubicBezTo>
                  <a:cubicBezTo>
                    <a:pt x="0" y="9081"/>
                    <a:pt x="132" y="9213"/>
                    <a:pt x="280" y="9213"/>
                  </a:cubicBezTo>
                  <a:lnTo>
                    <a:pt x="3577" y="9213"/>
                  </a:lnTo>
                  <a:cubicBezTo>
                    <a:pt x="3725" y="9213"/>
                    <a:pt x="3857" y="9081"/>
                    <a:pt x="3857" y="8933"/>
                  </a:cubicBezTo>
                  <a:cubicBezTo>
                    <a:pt x="3857" y="8784"/>
                    <a:pt x="3725" y="8653"/>
                    <a:pt x="3577" y="8653"/>
                  </a:cubicBezTo>
                  <a:close/>
                  <a:moveTo>
                    <a:pt x="280" y="10828"/>
                  </a:moveTo>
                  <a:cubicBezTo>
                    <a:pt x="132" y="10828"/>
                    <a:pt x="0" y="10943"/>
                    <a:pt x="0" y="11092"/>
                  </a:cubicBezTo>
                  <a:cubicBezTo>
                    <a:pt x="0" y="11257"/>
                    <a:pt x="132" y="11372"/>
                    <a:pt x="280" y="11372"/>
                  </a:cubicBezTo>
                  <a:lnTo>
                    <a:pt x="3577" y="11372"/>
                  </a:lnTo>
                  <a:cubicBezTo>
                    <a:pt x="3725" y="11372"/>
                    <a:pt x="3857" y="11257"/>
                    <a:pt x="3857" y="11092"/>
                  </a:cubicBezTo>
                  <a:cubicBezTo>
                    <a:pt x="3857" y="10943"/>
                    <a:pt x="3725" y="10828"/>
                    <a:pt x="3577" y="10828"/>
                  </a:cubicBez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27"/>
            <p:cNvSpPr/>
            <p:nvPr/>
          </p:nvSpPr>
          <p:spPr>
            <a:xfrm>
              <a:off x="4821925" y="1279825"/>
              <a:ext cx="96025" cy="65125"/>
            </a:xfrm>
            <a:custGeom>
              <a:rect b="b" l="l" r="r" t="t"/>
              <a:pathLst>
                <a:path extrusionOk="0" h="2605" w="3841">
                  <a:moveTo>
                    <a:pt x="264" y="1"/>
                  </a:moveTo>
                  <a:cubicBezTo>
                    <a:pt x="116" y="1"/>
                    <a:pt x="1" y="116"/>
                    <a:pt x="1" y="281"/>
                  </a:cubicBezTo>
                  <a:cubicBezTo>
                    <a:pt x="1" y="429"/>
                    <a:pt x="116" y="545"/>
                    <a:pt x="264" y="545"/>
                  </a:cubicBezTo>
                  <a:lnTo>
                    <a:pt x="3561" y="545"/>
                  </a:lnTo>
                  <a:cubicBezTo>
                    <a:pt x="3709" y="545"/>
                    <a:pt x="3841" y="429"/>
                    <a:pt x="3841" y="281"/>
                  </a:cubicBezTo>
                  <a:cubicBezTo>
                    <a:pt x="3841" y="116"/>
                    <a:pt x="3709" y="1"/>
                    <a:pt x="3561" y="1"/>
                  </a:cubicBezTo>
                  <a:close/>
                  <a:moveTo>
                    <a:pt x="281" y="2045"/>
                  </a:moveTo>
                  <a:cubicBezTo>
                    <a:pt x="116" y="2045"/>
                    <a:pt x="1" y="2176"/>
                    <a:pt x="1" y="2325"/>
                  </a:cubicBezTo>
                  <a:cubicBezTo>
                    <a:pt x="1" y="2473"/>
                    <a:pt x="116" y="2605"/>
                    <a:pt x="264" y="2605"/>
                  </a:cubicBezTo>
                  <a:lnTo>
                    <a:pt x="3561" y="2605"/>
                  </a:lnTo>
                  <a:cubicBezTo>
                    <a:pt x="3725" y="2605"/>
                    <a:pt x="3841" y="2473"/>
                    <a:pt x="3841" y="2325"/>
                  </a:cubicBezTo>
                  <a:cubicBezTo>
                    <a:pt x="3841" y="2176"/>
                    <a:pt x="3725" y="2045"/>
                    <a:pt x="3577" y="2045"/>
                  </a:cubicBez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27"/>
            <p:cNvSpPr/>
            <p:nvPr/>
          </p:nvSpPr>
          <p:spPr>
            <a:xfrm>
              <a:off x="4211725" y="1009125"/>
              <a:ext cx="96425" cy="335825"/>
            </a:xfrm>
            <a:custGeom>
              <a:rect b="b" l="l" r="r" t="t"/>
              <a:pathLst>
                <a:path extrusionOk="0" h="13433" w="3857">
                  <a:moveTo>
                    <a:pt x="280" y="1"/>
                  </a:moveTo>
                  <a:cubicBezTo>
                    <a:pt x="132" y="1"/>
                    <a:pt x="0" y="116"/>
                    <a:pt x="0" y="265"/>
                  </a:cubicBezTo>
                  <a:cubicBezTo>
                    <a:pt x="0" y="429"/>
                    <a:pt x="132" y="545"/>
                    <a:pt x="280" y="545"/>
                  </a:cubicBezTo>
                  <a:lnTo>
                    <a:pt x="3577" y="545"/>
                  </a:lnTo>
                  <a:cubicBezTo>
                    <a:pt x="3725" y="545"/>
                    <a:pt x="3857" y="429"/>
                    <a:pt x="3857" y="265"/>
                  </a:cubicBezTo>
                  <a:cubicBezTo>
                    <a:pt x="3840" y="116"/>
                    <a:pt x="3725" y="1"/>
                    <a:pt x="3577" y="1"/>
                  </a:cubicBezTo>
                  <a:close/>
                  <a:moveTo>
                    <a:pt x="280" y="2143"/>
                  </a:moveTo>
                  <a:cubicBezTo>
                    <a:pt x="132" y="2143"/>
                    <a:pt x="0" y="2275"/>
                    <a:pt x="0" y="2424"/>
                  </a:cubicBezTo>
                  <a:cubicBezTo>
                    <a:pt x="0" y="2572"/>
                    <a:pt x="132" y="2687"/>
                    <a:pt x="280" y="2687"/>
                  </a:cubicBezTo>
                  <a:lnTo>
                    <a:pt x="3577" y="2687"/>
                  </a:lnTo>
                  <a:cubicBezTo>
                    <a:pt x="3725" y="2687"/>
                    <a:pt x="3840" y="2572"/>
                    <a:pt x="3857" y="2424"/>
                  </a:cubicBezTo>
                  <a:cubicBezTo>
                    <a:pt x="3857" y="2275"/>
                    <a:pt x="3725" y="2143"/>
                    <a:pt x="3577" y="2143"/>
                  </a:cubicBezTo>
                  <a:close/>
                  <a:moveTo>
                    <a:pt x="280" y="4302"/>
                  </a:moveTo>
                  <a:cubicBezTo>
                    <a:pt x="132" y="4302"/>
                    <a:pt x="0" y="4418"/>
                    <a:pt x="0" y="4566"/>
                  </a:cubicBezTo>
                  <a:cubicBezTo>
                    <a:pt x="0" y="4714"/>
                    <a:pt x="132" y="4846"/>
                    <a:pt x="280" y="4846"/>
                  </a:cubicBezTo>
                  <a:lnTo>
                    <a:pt x="3577" y="4846"/>
                  </a:lnTo>
                  <a:cubicBezTo>
                    <a:pt x="3725" y="4846"/>
                    <a:pt x="3857" y="4714"/>
                    <a:pt x="3857" y="4566"/>
                  </a:cubicBezTo>
                  <a:cubicBezTo>
                    <a:pt x="3840" y="4418"/>
                    <a:pt x="3725" y="4302"/>
                    <a:pt x="3577" y="4302"/>
                  </a:cubicBezTo>
                  <a:close/>
                  <a:moveTo>
                    <a:pt x="280" y="6445"/>
                  </a:moveTo>
                  <a:cubicBezTo>
                    <a:pt x="132" y="6445"/>
                    <a:pt x="0" y="6560"/>
                    <a:pt x="0" y="6709"/>
                  </a:cubicBezTo>
                  <a:cubicBezTo>
                    <a:pt x="0" y="6873"/>
                    <a:pt x="132" y="6989"/>
                    <a:pt x="280" y="6989"/>
                  </a:cubicBezTo>
                  <a:lnTo>
                    <a:pt x="3577" y="6989"/>
                  </a:lnTo>
                  <a:cubicBezTo>
                    <a:pt x="3725" y="6989"/>
                    <a:pt x="3857" y="6873"/>
                    <a:pt x="3857" y="6709"/>
                  </a:cubicBezTo>
                  <a:cubicBezTo>
                    <a:pt x="3840" y="6560"/>
                    <a:pt x="3725" y="6445"/>
                    <a:pt x="3577" y="6445"/>
                  </a:cubicBezTo>
                  <a:close/>
                  <a:moveTo>
                    <a:pt x="280" y="8588"/>
                  </a:moveTo>
                  <a:cubicBezTo>
                    <a:pt x="132" y="8588"/>
                    <a:pt x="0" y="8719"/>
                    <a:pt x="0" y="8868"/>
                  </a:cubicBezTo>
                  <a:cubicBezTo>
                    <a:pt x="0" y="9016"/>
                    <a:pt x="132" y="9131"/>
                    <a:pt x="280" y="9131"/>
                  </a:cubicBezTo>
                  <a:lnTo>
                    <a:pt x="3577" y="9131"/>
                  </a:lnTo>
                  <a:cubicBezTo>
                    <a:pt x="3725" y="9131"/>
                    <a:pt x="3840" y="9016"/>
                    <a:pt x="3857" y="8868"/>
                  </a:cubicBezTo>
                  <a:cubicBezTo>
                    <a:pt x="3857" y="8719"/>
                    <a:pt x="3725" y="8588"/>
                    <a:pt x="3577" y="8588"/>
                  </a:cubicBezTo>
                  <a:close/>
                  <a:moveTo>
                    <a:pt x="280" y="10730"/>
                  </a:moveTo>
                  <a:cubicBezTo>
                    <a:pt x="132" y="10730"/>
                    <a:pt x="0" y="10862"/>
                    <a:pt x="0" y="11010"/>
                  </a:cubicBezTo>
                  <a:cubicBezTo>
                    <a:pt x="0" y="11159"/>
                    <a:pt x="132" y="11290"/>
                    <a:pt x="280" y="11290"/>
                  </a:cubicBezTo>
                  <a:lnTo>
                    <a:pt x="3577" y="11290"/>
                  </a:lnTo>
                  <a:cubicBezTo>
                    <a:pt x="3725" y="11290"/>
                    <a:pt x="3857" y="11159"/>
                    <a:pt x="3857" y="11010"/>
                  </a:cubicBezTo>
                  <a:cubicBezTo>
                    <a:pt x="3840" y="10862"/>
                    <a:pt x="3725" y="10730"/>
                    <a:pt x="3577" y="10730"/>
                  </a:cubicBezTo>
                  <a:close/>
                  <a:moveTo>
                    <a:pt x="280" y="12889"/>
                  </a:moveTo>
                  <a:cubicBezTo>
                    <a:pt x="132" y="12889"/>
                    <a:pt x="0" y="13004"/>
                    <a:pt x="0" y="13153"/>
                  </a:cubicBezTo>
                  <a:cubicBezTo>
                    <a:pt x="0" y="13318"/>
                    <a:pt x="132" y="13433"/>
                    <a:pt x="280" y="13433"/>
                  </a:cubicBezTo>
                  <a:lnTo>
                    <a:pt x="3577" y="13433"/>
                  </a:lnTo>
                  <a:cubicBezTo>
                    <a:pt x="3725" y="13433"/>
                    <a:pt x="3857" y="13301"/>
                    <a:pt x="3857" y="13153"/>
                  </a:cubicBezTo>
                  <a:cubicBezTo>
                    <a:pt x="3840" y="13004"/>
                    <a:pt x="3725" y="12889"/>
                    <a:pt x="3577" y="12889"/>
                  </a:cubicBez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27"/>
            <p:cNvSpPr/>
            <p:nvPr/>
          </p:nvSpPr>
          <p:spPr>
            <a:xfrm>
              <a:off x="4520325" y="906125"/>
              <a:ext cx="96025" cy="438825"/>
            </a:xfrm>
            <a:custGeom>
              <a:rect b="b" l="l" r="r" t="t"/>
              <a:pathLst>
                <a:path extrusionOk="0" h="17553" w="3841">
                  <a:moveTo>
                    <a:pt x="264" y="1"/>
                  </a:moveTo>
                  <a:cubicBezTo>
                    <a:pt x="116" y="1"/>
                    <a:pt x="0" y="132"/>
                    <a:pt x="0" y="281"/>
                  </a:cubicBezTo>
                  <a:cubicBezTo>
                    <a:pt x="0" y="429"/>
                    <a:pt x="116" y="561"/>
                    <a:pt x="264" y="561"/>
                  </a:cubicBezTo>
                  <a:lnTo>
                    <a:pt x="3560" y="561"/>
                  </a:lnTo>
                  <a:cubicBezTo>
                    <a:pt x="3725" y="561"/>
                    <a:pt x="3841" y="429"/>
                    <a:pt x="3841" y="281"/>
                  </a:cubicBezTo>
                  <a:cubicBezTo>
                    <a:pt x="3841" y="132"/>
                    <a:pt x="3725" y="1"/>
                    <a:pt x="3560" y="1"/>
                  </a:cubicBezTo>
                  <a:close/>
                  <a:moveTo>
                    <a:pt x="264" y="2127"/>
                  </a:moveTo>
                  <a:cubicBezTo>
                    <a:pt x="116" y="2127"/>
                    <a:pt x="0" y="2259"/>
                    <a:pt x="0" y="2407"/>
                  </a:cubicBezTo>
                  <a:cubicBezTo>
                    <a:pt x="0" y="2555"/>
                    <a:pt x="116" y="2687"/>
                    <a:pt x="264" y="2687"/>
                  </a:cubicBezTo>
                  <a:lnTo>
                    <a:pt x="3560" y="2687"/>
                  </a:lnTo>
                  <a:cubicBezTo>
                    <a:pt x="3725" y="2687"/>
                    <a:pt x="3841" y="2555"/>
                    <a:pt x="3841" y="2407"/>
                  </a:cubicBezTo>
                  <a:cubicBezTo>
                    <a:pt x="3841" y="2259"/>
                    <a:pt x="3725" y="2127"/>
                    <a:pt x="3560" y="2127"/>
                  </a:cubicBezTo>
                  <a:close/>
                  <a:moveTo>
                    <a:pt x="264" y="4253"/>
                  </a:moveTo>
                  <a:cubicBezTo>
                    <a:pt x="116" y="4253"/>
                    <a:pt x="0" y="4385"/>
                    <a:pt x="0" y="4533"/>
                  </a:cubicBezTo>
                  <a:cubicBezTo>
                    <a:pt x="0" y="4681"/>
                    <a:pt x="116" y="4797"/>
                    <a:pt x="264" y="4813"/>
                  </a:cubicBezTo>
                  <a:lnTo>
                    <a:pt x="3560" y="4813"/>
                  </a:lnTo>
                  <a:cubicBezTo>
                    <a:pt x="3725" y="4797"/>
                    <a:pt x="3841" y="4681"/>
                    <a:pt x="3841" y="4533"/>
                  </a:cubicBezTo>
                  <a:cubicBezTo>
                    <a:pt x="3841" y="4385"/>
                    <a:pt x="3725" y="4253"/>
                    <a:pt x="3560" y="4253"/>
                  </a:cubicBezTo>
                  <a:close/>
                  <a:moveTo>
                    <a:pt x="264" y="6379"/>
                  </a:moveTo>
                  <a:cubicBezTo>
                    <a:pt x="116" y="6379"/>
                    <a:pt x="0" y="6511"/>
                    <a:pt x="0" y="6659"/>
                  </a:cubicBezTo>
                  <a:cubicBezTo>
                    <a:pt x="0" y="6807"/>
                    <a:pt x="116" y="6923"/>
                    <a:pt x="264" y="6923"/>
                  </a:cubicBezTo>
                  <a:lnTo>
                    <a:pt x="3560" y="6923"/>
                  </a:lnTo>
                  <a:cubicBezTo>
                    <a:pt x="3725" y="6923"/>
                    <a:pt x="3841" y="6807"/>
                    <a:pt x="3841" y="6659"/>
                  </a:cubicBezTo>
                  <a:cubicBezTo>
                    <a:pt x="3841" y="6511"/>
                    <a:pt x="3725" y="6379"/>
                    <a:pt x="3560" y="6379"/>
                  </a:cubicBezTo>
                  <a:close/>
                  <a:moveTo>
                    <a:pt x="264" y="8505"/>
                  </a:moveTo>
                  <a:cubicBezTo>
                    <a:pt x="116" y="8505"/>
                    <a:pt x="0" y="8637"/>
                    <a:pt x="0" y="8785"/>
                  </a:cubicBezTo>
                  <a:cubicBezTo>
                    <a:pt x="0" y="8933"/>
                    <a:pt x="116" y="9049"/>
                    <a:pt x="264" y="9049"/>
                  </a:cubicBezTo>
                  <a:lnTo>
                    <a:pt x="3560" y="9049"/>
                  </a:lnTo>
                  <a:cubicBezTo>
                    <a:pt x="3725" y="9049"/>
                    <a:pt x="3841" y="8933"/>
                    <a:pt x="3841" y="8785"/>
                  </a:cubicBezTo>
                  <a:cubicBezTo>
                    <a:pt x="3841" y="8637"/>
                    <a:pt x="3725" y="8505"/>
                    <a:pt x="3560" y="8505"/>
                  </a:cubicBezTo>
                  <a:close/>
                  <a:moveTo>
                    <a:pt x="264" y="10631"/>
                  </a:moveTo>
                  <a:cubicBezTo>
                    <a:pt x="116" y="10631"/>
                    <a:pt x="0" y="10746"/>
                    <a:pt x="0" y="10911"/>
                  </a:cubicBezTo>
                  <a:cubicBezTo>
                    <a:pt x="0" y="11059"/>
                    <a:pt x="116" y="11175"/>
                    <a:pt x="264" y="11175"/>
                  </a:cubicBezTo>
                  <a:lnTo>
                    <a:pt x="3560" y="11175"/>
                  </a:lnTo>
                  <a:cubicBezTo>
                    <a:pt x="3725" y="11175"/>
                    <a:pt x="3841" y="11059"/>
                    <a:pt x="3841" y="10911"/>
                  </a:cubicBezTo>
                  <a:cubicBezTo>
                    <a:pt x="3841" y="10746"/>
                    <a:pt x="3725" y="10631"/>
                    <a:pt x="3560" y="10631"/>
                  </a:cubicBezTo>
                  <a:close/>
                  <a:moveTo>
                    <a:pt x="264" y="12757"/>
                  </a:moveTo>
                  <a:cubicBezTo>
                    <a:pt x="116" y="12757"/>
                    <a:pt x="0" y="12872"/>
                    <a:pt x="0" y="13037"/>
                  </a:cubicBezTo>
                  <a:cubicBezTo>
                    <a:pt x="0" y="13185"/>
                    <a:pt x="116" y="13301"/>
                    <a:pt x="264" y="13301"/>
                  </a:cubicBezTo>
                  <a:lnTo>
                    <a:pt x="3560" y="13301"/>
                  </a:lnTo>
                  <a:cubicBezTo>
                    <a:pt x="3725" y="13301"/>
                    <a:pt x="3841" y="13185"/>
                    <a:pt x="3841" y="13037"/>
                  </a:cubicBezTo>
                  <a:cubicBezTo>
                    <a:pt x="3841" y="12872"/>
                    <a:pt x="3725" y="12757"/>
                    <a:pt x="3560" y="12757"/>
                  </a:cubicBezTo>
                  <a:close/>
                  <a:moveTo>
                    <a:pt x="264" y="14883"/>
                  </a:moveTo>
                  <a:cubicBezTo>
                    <a:pt x="116" y="14883"/>
                    <a:pt x="0" y="14998"/>
                    <a:pt x="0" y="15147"/>
                  </a:cubicBezTo>
                  <a:cubicBezTo>
                    <a:pt x="0" y="15312"/>
                    <a:pt x="116" y="15427"/>
                    <a:pt x="264" y="15427"/>
                  </a:cubicBezTo>
                  <a:lnTo>
                    <a:pt x="3560" y="15427"/>
                  </a:lnTo>
                  <a:cubicBezTo>
                    <a:pt x="3725" y="15427"/>
                    <a:pt x="3841" y="15312"/>
                    <a:pt x="3841" y="15147"/>
                  </a:cubicBezTo>
                  <a:cubicBezTo>
                    <a:pt x="3841" y="14998"/>
                    <a:pt x="3725" y="14883"/>
                    <a:pt x="3560" y="14883"/>
                  </a:cubicBezTo>
                  <a:close/>
                  <a:moveTo>
                    <a:pt x="264" y="17009"/>
                  </a:moveTo>
                  <a:cubicBezTo>
                    <a:pt x="116" y="17009"/>
                    <a:pt x="0" y="17124"/>
                    <a:pt x="0" y="17273"/>
                  </a:cubicBezTo>
                  <a:cubicBezTo>
                    <a:pt x="0" y="17438"/>
                    <a:pt x="116" y="17553"/>
                    <a:pt x="264" y="17553"/>
                  </a:cubicBezTo>
                  <a:lnTo>
                    <a:pt x="3560" y="17553"/>
                  </a:lnTo>
                  <a:cubicBezTo>
                    <a:pt x="3725" y="17553"/>
                    <a:pt x="3841" y="17438"/>
                    <a:pt x="3841" y="17273"/>
                  </a:cubicBezTo>
                  <a:cubicBezTo>
                    <a:pt x="3841" y="17124"/>
                    <a:pt x="3725" y="17009"/>
                    <a:pt x="3560" y="17009"/>
                  </a:cubicBez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579" name="Google Shape;579;p27"/>
          <p:cNvCxnSpPr/>
          <p:nvPr/>
        </p:nvCxnSpPr>
        <p:spPr>
          <a:xfrm>
            <a:off x="2082825" y="4102683"/>
            <a:ext cx="1167300" cy="0"/>
          </a:xfrm>
          <a:prstGeom prst="straightConnector1">
            <a:avLst/>
          </a:prstGeom>
          <a:noFill/>
          <a:ln cap="flat" cmpd="sng" w="9525">
            <a:solidFill>
              <a:srgbClr val="FFFFFF"/>
            </a:solidFill>
            <a:prstDash val="solid"/>
            <a:round/>
            <a:headEnd len="med" w="med" type="none"/>
            <a:tailEnd len="med" w="med" type="none"/>
          </a:ln>
        </p:spPr>
      </p:cxnSp>
      <p:cxnSp>
        <p:nvCxnSpPr>
          <p:cNvPr id="580" name="Google Shape;580;p27"/>
          <p:cNvCxnSpPr/>
          <p:nvPr/>
        </p:nvCxnSpPr>
        <p:spPr>
          <a:xfrm>
            <a:off x="6414667" y="4125800"/>
            <a:ext cx="1167300" cy="0"/>
          </a:xfrm>
          <a:prstGeom prst="straightConnector1">
            <a:avLst/>
          </a:prstGeom>
          <a:noFill/>
          <a:ln cap="flat" cmpd="sng" w="9525">
            <a:solidFill>
              <a:srgbClr val="FFFFFF"/>
            </a:solidFill>
            <a:prstDash val="solid"/>
            <a:round/>
            <a:headEnd len="med" w="med" type="none"/>
            <a:tailEnd len="med" w="med" type="none"/>
          </a:ln>
        </p:spPr>
      </p:cxn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4" name="Shape 584"/>
        <p:cNvGrpSpPr/>
        <p:nvPr/>
      </p:nvGrpSpPr>
      <p:grpSpPr>
        <a:xfrm>
          <a:off x="0" y="0"/>
          <a:ext cx="0" cy="0"/>
          <a:chOff x="0" y="0"/>
          <a:chExt cx="0" cy="0"/>
        </a:xfrm>
      </p:grpSpPr>
      <p:sp>
        <p:nvSpPr>
          <p:cNvPr id="585" name="Google Shape;585;p28"/>
          <p:cNvSpPr txBox="1"/>
          <p:nvPr>
            <p:ph idx="1" type="body"/>
          </p:nvPr>
        </p:nvSpPr>
        <p:spPr>
          <a:xfrm>
            <a:off x="512725" y="1768450"/>
            <a:ext cx="4249500" cy="1499100"/>
          </a:xfrm>
          <a:prstGeom prst="rect">
            <a:avLst/>
          </a:prstGeom>
        </p:spPr>
        <p:txBody>
          <a:bodyPr anchorCtr="0" anchor="t" bIns="91425" lIns="91425" spcFirstLastPara="1" rIns="91425" wrap="square" tIns="91425">
            <a:noAutofit/>
          </a:bodyPr>
          <a:lstStyle/>
          <a:p>
            <a:pPr indent="-342900" lvl="0" marL="457200" rtl="0" algn="l">
              <a:lnSpc>
                <a:spcPct val="115000"/>
              </a:lnSpc>
              <a:spcBef>
                <a:spcPts val="1000"/>
              </a:spcBef>
              <a:spcAft>
                <a:spcPts val="0"/>
              </a:spcAft>
              <a:buSzPts val="1800"/>
              <a:buChar char="●"/>
            </a:pPr>
            <a:r>
              <a:rPr b="1" lang="en"/>
              <a:t>Image Augmentation</a:t>
            </a:r>
            <a:endParaRPr b="1"/>
          </a:p>
          <a:p>
            <a:pPr indent="-342900" lvl="0" marL="457200" rtl="0" algn="l">
              <a:lnSpc>
                <a:spcPct val="115000"/>
              </a:lnSpc>
              <a:spcBef>
                <a:spcPts val="1000"/>
              </a:spcBef>
              <a:spcAft>
                <a:spcPts val="0"/>
              </a:spcAft>
              <a:buSzPts val="1800"/>
              <a:buChar char="●"/>
            </a:pPr>
            <a:r>
              <a:rPr b="1" lang="en"/>
              <a:t>AutoEncoder</a:t>
            </a:r>
            <a:endParaRPr b="1"/>
          </a:p>
          <a:p>
            <a:pPr indent="0" lvl="0" marL="0" rtl="0" algn="l">
              <a:lnSpc>
                <a:spcPct val="115000"/>
              </a:lnSpc>
              <a:spcBef>
                <a:spcPts val="1000"/>
              </a:spcBef>
              <a:spcAft>
                <a:spcPts val="0"/>
              </a:spcAft>
              <a:buNone/>
            </a:pPr>
            <a:r>
              <a:t/>
            </a:r>
            <a:endParaRPr/>
          </a:p>
        </p:txBody>
      </p:sp>
      <p:sp>
        <p:nvSpPr>
          <p:cNvPr id="586" name="Google Shape;586;p28"/>
          <p:cNvSpPr txBox="1"/>
          <p:nvPr>
            <p:ph type="ctrTitle"/>
          </p:nvPr>
        </p:nvSpPr>
        <p:spPr>
          <a:xfrm>
            <a:off x="618825" y="411675"/>
            <a:ext cx="26865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Propose</a:t>
            </a:r>
            <a:r>
              <a:rPr lang="en"/>
              <a:t> Method</a:t>
            </a:r>
            <a:endParaRPr/>
          </a:p>
        </p:txBody>
      </p:sp>
      <p:grpSp>
        <p:nvGrpSpPr>
          <p:cNvPr id="587" name="Google Shape;587;p28"/>
          <p:cNvGrpSpPr/>
          <p:nvPr/>
        </p:nvGrpSpPr>
        <p:grpSpPr>
          <a:xfrm>
            <a:off x="4834661" y="989482"/>
            <a:ext cx="2851442" cy="3213988"/>
            <a:chOff x="2501950" y="1507050"/>
            <a:chExt cx="2392350" cy="2696525"/>
          </a:xfrm>
        </p:grpSpPr>
        <p:sp>
          <p:nvSpPr>
            <p:cNvPr id="588" name="Google Shape;588;p28"/>
            <p:cNvSpPr/>
            <p:nvPr/>
          </p:nvSpPr>
          <p:spPr>
            <a:xfrm>
              <a:off x="4032450" y="3778325"/>
              <a:ext cx="0" cy="25"/>
            </a:xfrm>
            <a:custGeom>
              <a:rect b="b" l="l" r="r" t="t"/>
              <a:pathLst>
                <a:path extrusionOk="0" h="1" w="0">
                  <a:moveTo>
                    <a:pt x="0" y="0"/>
                  </a:move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28"/>
            <p:cNvSpPr/>
            <p:nvPr/>
          </p:nvSpPr>
          <p:spPr>
            <a:xfrm>
              <a:off x="2720475" y="1507050"/>
              <a:ext cx="2173825" cy="2696525"/>
            </a:xfrm>
            <a:custGeom>
              <a:rect b="b" l="l" r="r" t="t"/>
              <a:pathLst>
                <a:path extrusionOk="0" h="107861" w="86953">
                  <a:moveTo>
                    <a:pt x="81393" y="927"/>
                  </a:moveTo>
                  <a:cubicBezTo>
                    <a:pt x="83963" y="927"/>
                    <a:pt x="86043" y="3008"/>
                    <a:pt x="86043" y="5577"/>
                  </a:cubicBezTo>
                  <a:lnTo>
                    <a:pt x="86043" y="102284"/>
                  </a:lnTo>
                  <a:cubicBezTo>
                    <a:pt x="86043" y="104854"/>
                    <a:pt x="83963" y="106934"/>
                    <a:pt x="81393" y="106934"/>
                  </a:cubicBezTo>
                  <a:lnTo>
                    <a:pt x="5559" y="106934"/>
                  </a:lnTo>
                  <a:cubicBezTo>
                    <a:pt x="2989" y="106934"/>
                    <a:pt x="909" y="104854"/>
                    <a:pt x="909" y="102284"/>
                  </a:cubicBezTo>
                  <a:lnTo>
                    <a:pt x="909" y="5577"/>
                  </a:lnTo>
                  <a:cubicBezTo>
                    <a:pt x="909" y="3008"/>
                    <a:pt x="2989" y="927"/>
                    <a:pt x="5559" y="927"/>
                  </a:cubicBezTo>
                  <a:close/>
                  <a:moveTo>
                    <a:pt x="5559" y="1"/>
                  </a:moveTo>
                  <a:cubicBezTo>
                    <a:pt x="2482" y="18"/>
                    <a:pt x="0" y="2501"/>
                    <a:pt x="0" y="5577"/>
                  </a:cubicBezTo>
                  <a:lnTo>
                    <a:pt x="0" y="102284"/>
                  </a:lnTo>
                  <a:cubicBezTo>
                    <a:pt x="0" y="105361"/>
                    <a:pt x="2482" y="107843"/>
                    <a:pt x="5559" y="107860"/>
                  </a:cubicBezTo>
                  <a:lnTo>
                    <a:pt x="81393" y="107860"/>
                  </a:lnTo>
                  <a:cubicBezTo>
                    <a:pt x="84470" y="107843"/>
                    <a:pt x="86952" y="105361"/>
                    <a:pt x="86952" y="102284"/>
                  </a:cubicBezTo>
                  <a:lnTo>
                    <a:pt x="86952" y="5577"/>
                  </a:lnTo>
                  <a:cubicBezTo>
                    <a:pt x="86952" y="2501"/>
                    <a:pt x="84470" y="18"/>
                    <a:pt x="81393" y="1"/>
                  </a:cubicBez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28"/>
            <p:cNvSpPr/>
            <p:nvPr/>
          </p:nvSpPr>
          <p:spPr>
            <a:xfrm>
              <a:off x="2810050" y="1616325"/>
              <a:ext cx="1994650" cy="2478000"/>
            </a:xfrm>
            <a:custGeom>
              <a:rect b="b" l="l" r="r" t="t"/>
              <a:pathLst>
                <a:path extrusionOk="0" h="99120" w="79786">
                  <a:moveTo>
                    <a:pt x="74961" y="227"/>
                  </a:moveTo>
                  <a:cubicBezTo>
                    <a:pt x="77495" y="227"/>
                    <a:pt x="79576" y="2290"/>
                    <a:pt x="79576" y="4842"/>
                  </a:cubicBezTo>
                  <a:lnTo>
                    <a:pt x="79576" y="94277"/>
                  </a:lnTo>
                  <a:cubicBezTo>
                    <a:pt x="79576" y="96829"/>
                    <a:pt x="77495" y="98892"/>
                    <a:pt x="74961" y="98892"/>
                  </a:cubicBezTo>
                  <a:lnTo>
                    <a:pt x="4843" y="98892"/>
                  </a:lnTo>
                  <a:cubicBezTo>
                    <a:pt x="2291" y="98892"/>
                    <a:pt x="210" y="96829"/>
                    <a:pt x="210" y="94277"/>
                  </a:cubicBezTo>
                  <a:lnTo>
                    <a:pt x="210" y="4842"/>
                  </a:lnTo>
                  <a:cubicBezTo>
                    <a:pt x="210" y="2290"/>
                    <a:pt x="2291" y="227"/>
                    <a:pt x="4843" y="227"/>
                  </a:cubicBezTo>
                  <a:close/>
                  <a:moveTo>
                    <a:pt x="4843" y="0"/>
                  </a:moveTo>
                  <a:cubicBezTo>
                    <a:pt x="2168" y="18"/>
                    <a:pt x="1" y="2168"/>
                    <a:pt x="1" y="4842"/>
                  </a:cubicBezTo>
                  <a:lnTo>
                    <a:pt x="1" y="94277"/>
                  </a:lnTo>
                  <a:cubicBezTo>
                    <a:pt x="1" y="96951"/>
                    <a:pt x="2168" y="99102"/>
                    <a:pt x="4843" y="99119"/>
                  </a:cubicBezTo>
                  <a:lnTo>
                    <a:pt x="74961" y="99119"/>
                  </a:lnTo>
                  <a:cubicBezTo>
                    <a:pt x="77618" y="99102"/>
                    <a:pt x="79786" y="96951"/>
                    <a:pt x="79786" y="94277"/>
                  </a:cubicBezTo>
                  <a:lnTo>
                    <a:pt x="79786" y="4842"/>
                  </a:lnTo>
                  <a:cubicBezTo>
                    <a:pt x="79786" y="2168"/>
                    <a:pt x="77618" y="18"/>
                    <a:pt x="74961" y="0"/>
                  </a:cubicBez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28"/>
            <p:cNvSpPr/>
            <p:nvPr/>
          </p:nvSpPr>
          <p:spPr>
            <a:xfrm>
              <a:off x="2501950" y="2406475"/>
              <a:ext cx="100100" cy="30175"/>
            </a:xfrm>
            <a:custGeom>
              <a:rect b="b" l="l" r="r" t="t"/>
              <a:pathLst>
                <a:path extrusionOk="0" h="1207" w="4004">
                  <a:moveTo>
                    <a:pt x="0" y="0"/>
                  </a:moveTo>
                  <a:lnTo>
                    <a:pt x="0" y="1207"/>
                  </a:lnTo>
                  <a:lnTo>
                    <a:pt x="4004" y="1207"/>
                  </a:lnTo>
                  <a:lnTo>
                    <a:pt x="4004" y="0"/>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28"/>
            <p:cNvSpPr/>
            <p:nvPr/>
          </p:nvSpPr>
          <p:spPr>
            <a:xfrm>
              <a:off x="2501950" y="2341800"/>
              <a:ext cx="100100" cy="30175"/>
            </a:xfrm>
            <a:custGeom>
              <a:rect b="b" l="l" r="r" t="t"/>
              <a:pathLst>
                <a:path extrusionOk="0" h="1207" w="4004">
                  <a:moveTo>
                    <a:pt x="0" y="0"/>
                  </a:moveTo>
                  <a:lnTo>
                    <a:pt x="0" y="1206"/>
                  </a:lnTo>
                  <a:lnTo>
                    <a:pt x="4004" y="1206"/>
                  </a:lnTo>
                  <a:lnTo>
                    <a:pt x="4004" y="0"/>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28"/>
            <p:cNvSpPr/>
            <p:nvPr/>
          </p:nvSpPr>
          <p:spPr>
            <a:xfrm>
              <a:off x="2501950" y="2471150"/>
              <a:ext cx="100100" cy="30175"/>
            </a:xfrm>
            <a:custGeom>
              <a:rect b="b" l="l" r="r" t="t"/>
              <a:pathLst>
                <a:path extrusionOk="0" h="1207" w="4004">
                  <a:moveTo>
                    <a:pt x="0" y="1"/>
                  </a:moveTo>
                  <a:lnTo>
                    <a:pt x="0" y="1207"/>
                  </a:lnTo>
                  <a:lnTo>
                    <a:pt x="4004" y="1207"/>
                  </a:lnTo>
                  <a:lnTo>
                    <a:pt x="4004"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28"/>
            <p:cNvSpPr/>
            <p:nvPr/>
          </p:nvSpPr>
          <p:spPr>
            <a:xfrm>
              <a:off x="2501950" y="2535400"/>
              <a:ext cx="100100" cy="30600"/>
            </a:xfrm>
            <a:custGeom>
              <a:rect b="b" l="l" r="r" t="t"/>
              <a:pathLst>
                <a:path extrusionOk="0" h="1224" w="4004">
                  <a:moveTo>
                    <a:pt x="0" y="0"/>
                  </a:moveTo>
                  <a:lnTo>
                    <a:pt x="0" y="1224"/>
                  </a:lnTo>
                  <a:lnTo>
                    <a:pt x="4004" y="1224"/>
                  </a:lnTo>
                  <a:lnTo>
                    <a:pt x="4004" y="0"/>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28"/>
            <p:cNvSpPr/>
            <p:nvPr/>
          </p:nvSpPr>
          <p:spPr>
            <a:xfrm>
              <a:off x="2501950" y="2600075"/>
              <a:ext cx="100100" cy="30625"/>
            </a:xfrm>
            <a:custGeom>
              <a:rect b="b" l="l" r="r" t="t"/>
              <a:pathLst>
                <a:path extrusionOk="0" h="1225" w="4004">
                  <a:moveTo>
                    <a:pt x="0" y="1"/>
                  </a:moveTo>
                  <a:lnTo>
                    <a:pt x="0" y="1224"/>
                  </a:lnTo>
                  <a:lnTo>
                    <a:pt x="4004" y="1224"/>
                  </a:lnTo>
                  <a:lnTo>
                    <a:pt x="4004"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28"/>
            <p:cNvSpPr/>
            <p:nvPr/>
          </p:nvSpPr>
          <p:spPr>
            <a:xfrm>
              <a:off x="2501950" y="2083075"/>
              <a:ext cx="100100" cy="30175"/>
            </a:xfrm>
            <a:custGeom>
              <a:rect b="b" l="l" r="r" t="t"/>
              <a:pathLst>
                <a:path extrusionOk="0" h="1207" w="4004">
                  <a:moveTo>
                    <a:pt x="0" y="0"/>
                  </a:moveTo>
                  <a:lnTo>
                    <a:pt x="0" y="1206"/>
                  </a:lnTo>
                  <a:lnTo>
                    <a:pt x="4004" y="1206"/>
                  </a:lnTo>
                  <a:lnTo>
                    <a:pt x="4004" y="0"/>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28"/>
            <p:cNvSpPr/>
            <p:nvPr/>
          </p:nvSpPr>
          <p:spPr>
            <a:xfrm>
              <a:off x="2501950" y="2018375"/>
              <a:ext cx="100100" cy="30200"/>
            </a:xfrm>
            <a:custGeom>
              <a:rect b="b" l="l" r="r" t="t"/>
              <a:pathLst>
                <a:path extrusionOk="0" h="1208" w="4004">
                  <a:moveTo>
                    <a:pt x="0" y="1"/>
                  </a:moveTo>
                  <a:lnTo>
                    <a:pt x="0" y="1207"/>
                  </a:lnTo>
                  <a:lnTo>
                    <a:pt x="4004" y="1207"/>
                  </a:lnTo>
                  <a:lnTo>
                    <a:pt x="4004"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28"/>
            <p:cNvSpPr/>
            <p:nvPr/>
          </p:nvSpPr>
          <p:spPr>
            <a:xfrm>
              <a:off x="2501950" y="2147750"/>
              <a:ext cx="100100" cy="30175"/>
            </a:xfrm>
            <a:custGeom>
              <a:rect b="b" l="l" r="r" t="t"/>
              <a:pathLst>
                <a:path extrusionOk="0" h="1207" w="4004">
                  <a:moveTo>
                    <a:pt x="0" y="0"/>
                  </a:moveTo>
                  <a:lnTo>
                    <a:pt x="0" y="1207"/>
                  </a:lnTo>
                  <a:lnTo>
                    <a:pt x="4004" y="1207"/>
                  </a:lnTo>
                  <a:lnTo>
                    <a:pt x="4004" y="0"/>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28"/>
            <p:cNvSpPr/>
            <p:nvPr/>
          </p:nvSpPr>
          <p:spPr>
            <a:xfrm>
              <a:off x="2501950" y="2212425"/>
              <a:ext cx="100100" cy="30175"/>
            </a:xfrm>
            <a:custGeom>
              <a:rect b="b" l="l" r="r" t="t"/>
              <a:pathLst>
                <a:path extrusionOk="0" h="1207" w="4004">
                  <a:moveTo>
                    <a:pt x="0" y="1"/>
                  </a:moveTo>
                  <a:lnTo>
                    <a:pt x="0" y="1207"/>
                  </a:lnTo>
                  <a:lnTo>
                    <a:pt x="4004" y="1207"/>
                  </a:lnTo>
                  <a:lnTo>
                    <a:pt x="4004"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28"/>
            <p:cNvSpPr/>
            <p:nvPr/>
          </p:nvSpPr>
          <p:spPr>
            <a:xfrm>
              <a:off x="2501950" y="2277100"/>
              <a:ext cx="100100" cy="30200"/>
            </a:xfrm>
            <a:custGeom>
              <a:rect b="b" l="l" r="r" t="t"/>
              <a:pathLst>
                <a:path extrusionOk="0" h="1208" w="4004">
                  <a:moveTo>
                    <a:pt x="0" y="1"/>
                  </a:moveTo>
                  <a:lnTo>
                    <a:pt x="0" y="1207"/>
                  </a:lnTo>
                  <a:lnTo>
                    <a:pt x="4004" y="1207"/>
                  </a:lnTo>
                  <a:lnTo>
                    <a:pt x="4004"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28"/>
            <p:cNvSpPr/>
            <p:nvPr/>
          </p:nvSpPr>
          <p:spPr>
            <a:xfrm>
              <a:off x="2501950" y="1759650"/>
              <a:ext cx="100100" cy="30200"/>
            </a:xfrm>
            <a:custGeom>
              <a:rect b="b" l="l" r="r" t="t"/>
              <a:pathLst>
                <a:path extrusionOk="0" h="1208" w="4004">
                  <a:moveTo>
                    <a:pt x="0" y="1"/>
                  </a:moveTo>
                  <a:lnTo>
                    <a:pt x="0" y="1207"/>
                  </a:lnTo>
                  <a:lnTo>
                    <a:pt x="4004" y="1207"/>
                  </a:lnTo>
                  <a:lnTo>
                    <a:pt x="4004"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28"/>
            <p:cNvSpPr/>
            <p:nvPr/>
          </p:nvSpPr>
          <p:spPr>
            <a:xfrm>
              <a:off x="2501950" y="1694975"/>
              <a:ext cx="100100" cy="30175"/>
            </a:xfrm>
            <a:custGeom>
              <a:rect b="b" l="l" r="r" t="t"/>
              <a:pathLst>
                <a:path extrusionOk="0" h="1207" w="4004">
                  <a:moveTo>
                    <a:pt x="0" y="1"/>
                  </a:moveTo>
                  <a:lnTo>
                    <a:pt x="0" y="1207"/>
                  </a:lnTo>
                  <a:lnTo>
                    <a:pt x="4004" y="1207"/>
                  </a:lnTo>
                  <a:lnTo>
                    <a:pt x="4004"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28"/>
            <p:cNvSpPr/>
            <p:nvPr/>
          </p:nvSpPr>
          <p:spPr>
            <a:xfrm>
              <a:off x="2501950" y="1824350"/>
              <a:ext cx="100100" cy="30175"/>
            </a:xfrm>
            <a:custGeom>
              <a:rect b="b" l="l" r="r" t="t"/>
              <a:pathLst>
                <a:path extrusionOk="0" h="1207" w="4004">
                  <a:moveTo>
                    <a:pt x="0" y="0"/>
                  </a:moveTo>
                  <a:lnTo>
                    <a:pt x="0" y="1206"/>
                  </a:lnTo>
                  <a:lnTo>
                    <a:pt x="4004" y="1206"/>
                  </a:lnTo>
                  <a:lnTo>
                    <a:pt x="4004" y="0"/>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28"/>
            <p:cNvSpPr/>
            <p:nvPr/>
          </p:nvSpPr>
          <p:spPr>
            <a:xfrm>
              <a:off x="2501950" y="1889025"/>
              <a:ext cx="100100" cy="30175"/>
            </a:xfrm>
            <a:custGeom>
              <a:rect b="b" l="l" r="r" t="t"/>
              <a:pathLst>
                <a:path extrusionOk="0" h="1207" w="4004">
                  <a:moveTo>
                    <a:pt x="0" y="0"/>
                  </a:moveTo>
                  <a:lnTo>
                    <a:pt x="0" y="1207"/>
                  </a:lnTo>
                  <a:lnTo>
                    <a:pt x="4004" y="1207"/>
                  </a:lnTo>
                  <a:lnTo>
                    <a:pt x="4004" y="0"/>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28"/>
            <p:cNvSpPr/>
            <p:nvPr/>
          </p:nvSpPr>
          <p:spPr>
            <a:xfrm>
              <a:off x="2501950" y="1953700"/>
              <a:ext cx="100100" cy="30175"/>
            </a:xfrm>
            <a:custGeom>
              <a:rect b="b" l="l" r="r" t="t"/>
              <a:pathLst>
                <a:path extrusionOk="0" h="1207" w="4004">
                  <a:moveTo>
                    <a:pt x="0" y="1"/>
                  </a:moveTo>
                  <a:lnTo>
                    <a:pt x="0" y="1207"/>
                  </a:lnTo>
                  <a:lnTo>
                    <a:pt x="4004" y="1207"/>
                  </a:lnTo>
                  <a:lnTo>
                    <a:pt x="4004"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28"/>
            <p:cNvSpPr/>
            <p:nvPr/>
          </p:nvSpPr>
          <p:spPr>
            <a:xfrm>
              <a:off x="2501950" y="2668250"/>
              <a:ext cx="100100" cy="1423000"/>
            </a:xfrm>
            <a:custGeom>
              <a:rect b="b" l="l" r="r" t="t"/>
              <a:pathLst>
                <a:path extrusionOk="0" h="56920" w="4004">
                  <a:moveTo>
                    <a:pt x="0" y="1"/>
                  </a:moveTo>
                  <a:lnTo>
                    <a:pt x="0" y="56920"/>
                  </a:lnTo>
                  <a:lnTo>
                    <a:pt x="4004" y="56920"/>
                  </a:lnTo>
                  <a:lnTo>
                    <a:pt x="4004"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7" name="Google Shape;607;p28"/>
          <p:cNvGrpSpPr/>
          <p:nvPr/>
        </p:nvGrpSpPr>
        <p:grpSpPr>
          <a:xfrm>
            <a:off x="7685996" y="41073"/>
            <a:ext cx="1457846" cy="2405053"/>
            <a:chOff x="4882900" y="-64350"/>
            <a:chExt cx="2493750" cy="2922300"/>
          </a:xfrm>
        </p:grpSpPr>
        <p:sp>
          <p:nvSpPr>
            <p:cNvPr id="608" name="Google Shape;608;p28"/>
            <p:cNvSpPr/>
            <p:nvPr/>
          </p:nvSpPr>
          <p:spPr>
            <a:xfrm>
              <a:off x="4882900" y="2852675"/>
              <a:ext cx="2493750" cy="5275"/>
            </a:xfrm>
            <a:custGeom>
              <a:rect b="b" l="l" r="r" t="t"/>
              <a:pathLst>
                <a:path extrusionOk="0" h="211" w="99750">
                  <a:moveTo>
                    <a:pt x="1" y="1"/>
                  </a:moveTo>
                  <a:lnTo>
                    <a:pt x="1" y="210"/>
                  </a:lnTo>
                  <a:lnTo>
                    <a:pt x="99749" y="210"/>
                  </a:lnTo>
                  <a:lnTo>
                    <a:pt x="99749" y="1"/>
                  </a:lnTo>
                  <a:close/>
                </a:path>
              </a:pathLst>
            </a:custGeom>
            <a:solidFill>
              <a:srgbClr val="FF997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28"/>
            <p:cNvSpPr/>
            <p:nvPr/>
          </p:nvSpPr>
          <p:spPr>
            <a:xfrm>
              <a:off x="4987800" y="-64350"/>
              <a:ext cx="1082975" cy="2914922"/>
            </a:xfrm>
            <a:custGeom>
              <a:rect b="b" l="l" r="r" t="t"/>
              <a:pathLst>
                <a:path extrusionOk="0" h="94995" w="43319">
                  <a:moveTo>
                    <a:pt x="0" y="1"/>
                  </a:moveTo>
                  <a:lnTo>
                    <a:pt x="0" y="30716"/>
                  </a:lnTo>
                  <a:lnTo>
                    <a:pt x="43127" y="30716"/>
                  </a:lnTo>
                  <a:lnTo>
                    <a:pt x="43127" y="94994"/>
                  </a:lnTo>
                  <a:lnTo>
                    <a:pt x="43319" y="94994"/>
                  </a:lnTo>
                  <a:lnTo>
                    <a:pt x="43319" y="30523"/>
                  </a:lnTo>
                  <a:lnTo>
                    <a:pt x="210" y="30523"/>
                  </a:lnTo>
                  <a:lnTo>
                    <a:pt x="210" y="1"/>
                  </a:lnTo>
                  <a:close/>
                </a:path>
              </a:pathLst>
            </a:custGeom>
            <a:solidFill>
              <a:srgbClr val="FF997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28"/>
            <p:cNvSpPr/>
            <p:nvPr/>
          </p:nvSpPr>
          <p:spPr>
            <a:xfrm>
              <a:off x="6127150" y="2700150"/>
              <a:ext cx="105350" cy="107100"/>
            </a:xfrm>
            <a:custGeom>
              <a:rect b="b" l="l" r="r" t="t"/>
              <a:pathLst>
                <a:path extrusionOk="0" h="4284" w="4214">
                  <a:moveTo>
                    <a:pt x="0" y="1"/>
                  </a:moveTo>
                  <a:lnTo>
                    <a:pt x="0" y="4284"/>
                  </a:lnTo>
                  <a:lnTo>
                    <a:pt x="4213" y="4284"/>
                  </a:lnTo>
                  <a:lnTo>
                    <a:pt x="4213" y="4074"/>
                  </a:lnTo>
                  <a:lnTo>
                    <a:pt x="210" y="4074"/>
                  </a:lnTo>
                  <a:lnTo>
                    <a:pt x="210" y="1"/>
                  </a:lnTo>
                  <a:close/>
                </a:path>
              </a:pathLst>
            </a:custGeom>
            <a:solidFill>
              <a:srgbClr val="FF997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28"/>
            <p:cNvSpPr/>
            <p:nvPr/>
          </p:nvSpPr>
          <p:spPr>
            <a:xfrm>
              <a:off x="5950575" y="939175"/>
              <a:ext cx="76075" cy="78250"/>
            </a:xfrm>
            <a:custGeom>
              <a:rect b="b" l="l" r="r" t="t"/>
              <a:pathLst>
                <a:path extrusionOk="0" h="3130" w="3043">
                  <a:moveTo>
                    <a:pt x="1" y="0"/>
                  </a:moveTo>
                  <a:lnTo>
                    <a:pt x="1" y="210"/>
                  </a:lnTo>
                  <a:lnTo>
                    <a:pt x="2833" y="210"/>
                  </a:lnTo>
                  <a:lnTo>
                    <a:pt x="2833" y="3130"/>
                  </a:lnTo>
                  <a:lnTo>
                    <a:pt x="3042" y="3130"/>
                  </a:lnTo>
                  <a:lnTo>
                    <a:pt x="3042" y="0"/>
                  </a:lnTo>
                  <a:close/>
                </a:path>
              </a:pathLst>
            </a:custGeom>
            <a:solidFill>
              <a:srgbClr val="FF997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28"/>
            <p:cNvSpPr/>
            <p:nvPr/>
          </p:nvSpPr>
          <p:spPr>
            <a:xfrm>
              <a:off x="5032375" y="744525"/>
              <a:ext cx="77800" cy="78250"/>
            </a:xfrm>
            <a:custGeom>
              <a:rect b="b" l="l" r="r" t="t"/>
              <a:pathLst>
                <a:path extrusionOk="0" h="3130" w="3112">
                  <a:moveTo>
                    <a:pt x="0" y="1"/>
                  </a:moveTo>
                  <a:lnTo>
                    <a:pt x="0" y="3130"/>
                  </a:lnTo>
                  <a:lnTo>
                    <a:pt x="3112" y="3130"/>
                  </a:lnTo>
                  <a:lnTo>
                    <a:pt x="3112" y="2920"/>
                  </a:lnTo>
                  <a:lnTo>
                    <a:pt x="193" y="2920"/>
                  </a:lnTo>
                  <a:lnTo>
                    <a:pt x="193" y="1"/>
                  </a:lnTo>
                  <a:close/>
                </a:path>
              </a:pathLst>
            </a:custGeom>
            <a:solidFill>
              <a:srgbClr val="FF997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3" name="Google Shape;613;p28"/>
          <p:cNvGrpSpPr/>
          <p:nvPr/>
        </p:nvGrpSpPr>
        <p:grpSpPr>
          <a:xfrm>
            <a:off x="5599242" y="1368971"/>
            <a:ext cx="1541751" cy="2455003"/>
            <a:chOff x="2160750" y="237575"/>
            <a:chExt cx="3253325" cy="5180425"/>
          </a:xfrm>
        </p:grpSpPr>
        <p:sp>
          <p:nvSpPr>
            <p:cNvPr id="614" name="Google Shape;614;p28"/>
            <p:cNvSpPr/>
            <p:nvPr/>
          </p:nvSpPr>
          <p:spPr>
            <a:xfrm>
              <a:off x="3341025" y="1584075"/>
              <a:ext cx="870850" cy="1801975"/>
            </a:xfrm>
            <a:custGeom>
              <a:rect b="b" l="l" r="r" t="t"/>
              <a:pathLst>
                <a:path extrusionOk="0" h="72079" w="34834">
                  <a:moveTo>
                    <a:pt x="17417" y="1"/>
                  </a:moveTo>
                  <a:cubicBezTo>
                    <a:pt x="7942" y="1"/>
                    <a:pt x="219" y="7559"/>
                    <a:pt x="0" y="17089"/>
                  </a:cubicBezTo>
                  <a:lnTo>
                    <a:pt x="0" y="71202"/>
                  </a:lnTo>
                  <a:cubicBezTo>
                    <a:pt x="0" y="71777"/>
                    <a:pt x="439" y="72065"/>
                    <a:pt x="877" y="72065"/>
                  </a:cubicBezTo>
                  <a:cubicBezTo>
                    <a:pt x="1315" y="72065"/>
                    <a:pt x="1753" y="71777"/>
                    <a:pt x="1753" y="71202"/>
                  </a:cubicBezTo>
                  <a:lnTo>
                    <a:pt x="1753" y="17089"/>
                  </a:lnTo>
                  <a:cubicBezTo>
                    <a:pt x="1589" y="8271"/>
                    <a:pt x="8654" y="1096"/>
                    <a:pt x="17417" y="1096"/>
                  </a:cubicBezTo>
                  <a:cubicBezTo>
                    <a:pt x="26180" y="1096"/>
                    <a:pt x="33246" y="8271"/>
                    <a:pt x="33081" y="17089"/>
                  </a:cubicBezTo>
                  <a:lnTo>
                    <a:pt x="33081" y="71202"/>
                  </a:lnTo>
                  <a:cubicBezTo>
                    <a:pt x="33081" y="71695"/>
                    <a:pt x="33465" y="72078"/>
                    <a:pt x="33958" y="72078"/>
                  </a:cubicBezTo>
                  <a:cubicBezTo>
                    <a:pt x="34451" y="72078"/>
                    <a:pt x="34834" y="71695"/>
                    <a:pt x="34834" y="71202"/>
                  </a:cubicBezTo>
                  <a:lnTo>
                    <a:pt x="34834" y="17089"/>
                  </a:lnTo>
                  <a:cubicBezTo>
                    <a:pt x="34670" y="7559"/>
                    <a:pt x="26892" y="1"/>
                    <a:pt x="1741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28"/>
            <p:cNvSpPr/>
            <p:nvPr/>
          </p:nvSpPr>
          <p:spPr>
            <a:xfrm>
              <a:off x="3546400" y="1782625"/>
              <a:ext cx="472425" cy="1629425"/>
            </a:xfrm>
            <a:custGeom>
              <a:rect b="b" l="l" r="r" t="t"/>
              <a:pathLst>
                <a:path extrusionOk="0" h="65177" w="18897">
                  <a:moveTo>
                    <a:pt x="9476" y="1"/>
                  </a:moveTo>
                  <a:cubicBezTo>
                    <a:pt x="4218" y="1"/>
                    <a:pt x="1" y="4273"/>
                    <a:pt x="1" y="9476"/>
                  </a:cubicBezTo>
                  <a:lnTo>
                    <a:pt x="1" y="64246"/>
                  </a:lnTo>
                  <a:cubicBezTo>
                    <a:pt x="56" y="64793"/>
                    <a:pt x="480" y="65067"/>
                    <a:pt x="905" y="65067"/>
                  </a:cubicBezTo>
                  <a:cubicBezTo>
                    <a:pt x="1329" y="65067"/>
                    <a:pt x="1753" y="64793"/>
                    <a:pt x="1808" y="64246"/>
                  </a:cubicBezTo>
                  <a:lnTo>
                    <a:pt x="1808" y="9476"/>
                  </a:lnTo>
                  <a:cubicBezTo>
                    <a:pt x="1808" y="5258"/>
                    <a:pt x="5204" y="1808"/>
                    <a:pt x="9476" y="1808"/>
                  </a:cubicBezTo>
                  <a:cubicBezTo>
                    <a:pt x="13693" y="1808"/>
                    <a:pt x="17144" y="5258"/>
                    <a:pt x="17144" y="9476"/>
                  </a:cubicBezTo>
                  <a:lnTo>
                    <a:pt x="17144" y="64246"/>
                  </a:lnTo>
                  <a:cubicBezTo>
                    <a:pt x="17144" y="64739"/>
                    <a:pt x="17527" y="65177"/>
                    <a:pt x="18020" y="65177"/>
                  </a:cubicBezTo>
                  <a:cubicBezTo>
                    <a:pt x="18513" y="65177"/>
                    <a:pt x="18896" y="64739"/>
                    <a:pt x="18896" y="64246"/>
                  </a:cubicBezTo>
                  <a:lnTo>
                    <a:pt x="18896" y="9476"/>
                  </a:lnTo>
                  <a:cubicBezTo>
                    <a:pt x="18896" y="4273"/>
                    <a:pt x="14679" y="1"/>
                    <a:pt x="947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28"/>
            <p:cNvSpPr/>
            <p:nvPr/>
          </p:nvSpPr>
          <p:spPr>
            <a:xfrm>
              <a:off x="3760000" y="2060575"/>
              <a:ext cx="47950" cy="948925"/>
            </a:xfrm>
            <a:custGeom>
              <a:rect b="b" l="l" r="r" t="t"/>
              <a:pathLst>
                <a:path extrusionOk="0" h="37957" w="1918">
                  <a:moveTo>
                    <a:pt x="959" y="1"/>
                  </a:moveTo>
                  <a:cubicBezTo>
                    <a:pt x="480" y="1"/>
                    <a:pt x="1" y="329"/>
                    <a:pt x="56" y="987"/>
                  </a:cubicBezTo>
                  <a:lnTo>
                    <a:pt x="56" y="37025"/>
                  </a:lnTo>
                  <a:cubicBezTo>
                    <a:pt x="56" y="37518"/>
                    <a:pt x="494" y="37956"/>
                    <a:pt x="987" y="37956"/>
                  </a:cubicBezTo>
                  <a:cubicBezTo>
                    <a:pt x="1480" y="37956"/>
                    <a:pt x="1863" y="37518"/>
                    <a:pt x="1863" y="37025"/>
                  </a:cubicBezTo>
                  <a:lnTo>
                    <a:pt x="1863" y="987"/>
                  </a:lnTo>
                  <a:cubicBezTo>
                    <a:pt x="1918" y="329"/>
                    <a:pt x="1439" y="1"/>
                    <a:pt x="95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28"/>
            <p:cNvSpPr/>
            <p:nvPr/>
          </p:nvSpPr>
          <p:spPr>
            <a:xfrm>
              <a:off x="3150700" y="1358150"/>
              <a:ext cx="1273425" cy="2019675"/>
            </a:xfrm>
            <a:custGeom>
              <a:rect b="b" l="l" r="r" t="t"/>
              <a:pathLst>
                <a:path extrusionOk="0" h="80787" w="50937">
                  <a:moveTo>
                    <a:pt x="25468" y="1"/>
                  </a:moveTo>
                  <a:cubicBezTo>
                    <a:pt x="11393" y="1"/>
                    <a:pt x="0" y="11557"/>
                    <a:pt x="220" y="25633"/>
                  </a:cubicBezTo>
                  <a:cubicBezTo>
                    <a:pt x="274" y="26181"/>
                    <a:pt x="685" y="26455"/>
                    <a:pt x="1096" y="26455"/>
                  </a:cubicBezTo>
                  <a:cubicBezTo>
                    <a:pt x="1507" y="26455"/>
                    <a:pt x="1917" y="26181"/>
                    <a:pt x="1972" y="25633"/>
                  </a:cubicBezTo>
                  <a:cubicBezTo>
                    <a:pt x="1753" y="12543"/>
                    <a:pt x="12324" y="1753"/>
                    <a:pt x="25468" y="1753"/>
                  </a:cubicBezTo>
                  <a:cubicBezTo>
                    <a:pt x="38613" y="1753"/>
                    <a:pt x="49184" y="12543"/>
                    <a:pt x="48964" y="25633"/>
                  </a:cubicBezTo>
                  <a:lnTo>
                    <a:pt x="48964" y="79910"/>
                  </a:lnTo>
                  <a:cubicBezTo>
                    <a:pt x="48964" y="80403"/>
                    <a:pt x="49348" y="80787"/>
                    <a:pt x="49841" y="80787"/>
                  </a:cubicBezTo>
                  <a:cubicBezTo>
                    <a:pt x="50334" y="80787"/>
                    <a:pt x="50717" y="80403"/>
                    <a:pt x="50717" y="79910"/>
                  </a:cubicBezTo>
                  <a:lnTo>
                    <a:pt x="50717" y="25633"/>
                  </a:lnTo>
                  <a:cubicBezTo>
                    <a:pt x="50936" y="11557"/>
                    <a:pt x="39544" y="1"/>
                    <a:pt x="2546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28"/>
            <p:cNvSpPr/>
            <p:nvPr/>
          </p:nvSpPr>
          <p:spPr>
            <a:xfrm>
              <a:off x="3546400" y="1782625"/>
              <a:ext cx="472425" cy="1629425"/>
            </a:xfrm>
            <a:custGeom>
              <a:rect b="b" l="l" r="r" t="t"/>
              <a:pathLst>
                <a:path extrusionOk="0" h="65177" w="18897">
                  <a:moveTo>
                    <a:pt x="9476" y="1"/>
                  </a:moveTo>
                  <a:cubicBezTo>
                    <a:pt x="4218" y="1"/>
                    <a:pt x="1" y="4273"/>
                    <a:pt x="1" y="9476"/>
                  </a:cubicBezTo>
                  <a:lnTo>
                    <a:pt x="1" y="64246"/>
                  </a:lnTo>
                  <a:cubicBezTo>
                    <a:pt x="56" y="64793"/>
                    <a:pt x="480" y="65067"/>
                    <a:pt x="905" y="65067"/>
                  </a:cubicBezTo>
                  <a:cubicBezTo>
                    <a:pt x="1329" y="65067"/>
                    <a:pt x="1753" y="64793"/>
                    <a:pt x="1808" y="64246"/>
                  </a:cubicBezTo>
                  <a:lnTo>
                    <a:pt x="1808" y="9476"/>
                  </a:lnTo>
                  <a:cubicBezTo>
                    <a:pt x="1808" y="5258"/>
                    <a:pt x="5204" y="1808"/>
                    <a:pt x="9476" y="1808"/>
                  </a:cubicBezTo>
                  <a:cubicBezTo>
                    <a:pt x="13693" y="1808"/>
                    <a:pt x="17144" y="5258"/>
                    <a:pt x="17144" y="9476"/>
                  </a:cubicBezTo>
                  <a:lnTo>
                    <a:pt x="17144" y="64246"/>
                  </a:lnTo>
                  <a:cubicBezTo>
                    <a:pt x="17144" y="64739"/>
                    <a:pt x="17527" y="65177"/>
                    <a:pt x="18020" y="65177"/>
                  </a:cubicBezTo>
                  <a:cubicBezTo>
                    <a:pt x="18513" y="65177"/>
                    <a:pt x="18896" y="64739"/>
                    <a:pt x="18896" y="64246"/>
                  </a:cubicBezTo>
                  <a:lnTo>
                    <a:pt x="18896" y="9476"/>
                  </a:lnTo>
                  <a:cubicBezTo>
                    <a:pt x="18896" y="4273"/>
                    <a:pt x="14679" y="1"/>
                    <a:pt x="947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28"/>
            <p:cNvSpPr/>
            <p:nvPr/>
          </p:nvSpPr>
          <p:spPr>
            <a:xfrm>
              <a:off x="2352425" y="1196575"/>
              <a:ext cx="2282550" cy="3382075"/>
            </a:xfrm>
            <a:custGeom>
              <a:rect b="b" l="l" r="r" t="t"/>
              <a:pathLst>
                <a:path extrusionOk="0" h="135283" w="91302">
                  <a:moveTo>
                    <a:pt x="57345" y="1"/>
                  </a:moveTo>
                  <a:cubicBezTo>
                    <a:pt x="38887" y="1"/>
                    <a:pt x="23771" y="14898"/>
                    <a:pt x="23552" y="33411"/>
                  </a:cubicBezTo>
                  <a:lnTo>
                    <a:pt x="23552" y="58660"/>
                  </a:lnTo>
                  <a:cubicBezTo>
                    <a:pt x="23497" y="58714"/>
                    <a:pt x="23497" y="58824"/>
                    <a:pt x="23552" y="58879"/>
                  </a:cubicBezTo>
                  <a:lnTo>
                    <a:pt x="23552" y="84894"/>
                  </a:lnTo>
                  <a:cubicBezTo>
                    <a:pt x="23552" y="101654"/>
                    <a:pt x="16925" y="117756"/>
                    <a:pt x="5040" y="129532"/>
                  </a:cubicBezTo>
                  <a:cubicBezTo>
                    <a:pt x="3561" y="131011"/>
                    <a:pt x="2027" y="132380"/>
                    <a:pt x="439" y="133695"/>
                  </a:cubicBezTo>
                  <a:cubicBezTo>
                    <a:pt x="56" y="134023"/>
                    <a:pt x="1" y="134571"/>
                    <a:pt x="329" y="134954"/>
                  </a:cubicBezTo>
                  <a:cubicBezTo>
                    <a:pt x="494" y="135173"/>
                    <a:pt x="768" y="135283"/>
                    <a:pt x="987" y="135283"/>
                  </a:cubicBezTo>
                  <a:cubicBezTo>
                    <a:pt x="1206" y="135283"/>
                    <a:pt x="1425" y="135228"/>
                    <a:pt x="1589" y="135064"/>
                  </a:cubicBezTo>
                  <a:cubicBezTo>
                    <a:pt x="3177" y="133749"/>
                    <a:pt x="4766" y="132325"/>
                    <a:pt x="6244" y="130847"/>
                  </a:cubicBezTo>
                  <a:cubicBezTo>
                    <a:pt x="18184" y="118961"/>
                    <a:pt x="25030" y="102969"/>
                    <a:pt x="25304" y="86154"/>
                  </a:cubicBezTo>
                  <a:cubicBezTo>
                    <a:pt x="25304" y="85716"/>
                    <a:pt x="25304" y="85278"/>
                    <a:pt x="25304" y="84840"/>
                  </a:cubicBezTo>
                  <a:lnTo>
                    <a:pt x="25304" y="58824"/>
                  </a:lnTo>
                  <a:cubicBezTo>
                    <a:pt x="25359" y="58769"/>
                    <a:pt x="25304" y="58660"/>
                    <a:pt x="25304" y="58605"/>
                  </a:cubicBezTo>
                  <a:lnTo>
                    <a:pt x="25304" y="33411"/>
                  </a:lnTo>
                  <a:cubicBezTo>
                    <a:pt x="25304" y="15665"/>
                    <a:pt x="39654" y="1315"/>
                    <a:pt x="57399" y="1315"/>
                  </a:cubicBezTo>
                  <a:cubicBezTo>
                    <a:pt x="75145" y="1315"/>
                    <a:pt x="89494" y="15665"/>
                    <a:pt x="89494" y="33411"/>
                  </a:cubicBezTo>
                  <a:lnTo>
                    <a:pt x="89494" y="86209"/>
                  </a:lnTo>
                  <a:cubicBezTo>
                    <a:pt x="89440" y="86839"/>
                    <a:pt x="89905" y="87154"/>
                    <a:pt x="90371" y="87154"/>
                  </a:cubicBezTo>
                  <a:cubicBezTo>
                    <a:pt x="90836" y="87154"/>
                    <a:pt x="91302" y="86839"/>
                    <a:pt x="91247" y="86209"/>
                  </a:cubicBezTo>
                  <a:lnTo>
                    <a:pt x="91247" y="33411"/>
                  </a:lnTo>
                  <a:lnTo>
                    <a:pt x="91192" y="33411"/>
                  </a:lnTo>
                  <a:cubicBezTo>
                    <a:pt x="90918" y="14898"/>
                    <a:pt x="75857" y="1"/>
                    <a:pt x="5734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28"/>
            <p:cNvSpPr/>
            <p:nvPr/>
          </p:nvSpPr>
          <p:spPr>
            <a:xfrm>
              <a:off x="3546400" y="1782625"/>
              <a:ext cx="472425" cy="1629425"/>
            </a:xfrm>
            <a:custGeom>
              <a:rect b="b" l="l" r="r" t="t"/>
              <a:pathLst>
                <a:path extrusionOk="0" h="65177" w="18897">
                  <a:moveTo>
                    <a:pt x="9476" y="1"/>
                  </a:moveTo>
                  <a:cubicBezTo>
                    <a:pt x="4218" y="1"/>
                    <a:pt x="1" y="4273"/>
                    <a:pt x="1" y="9476"/>
                  </a:cubicBezTo>
                  <a:lnTo>
                    <a:pt x="1" y="64246"/>
                  </a:lnTo>
                  <a:cubicBezTo>
                    <a:pt x="56" y="64793"/>
                    <a:pt x="480" y="65067"/>
                    <a:pt x="905" y="65067"/>
                  </a:cubicBezTo>
                  <a:cubicBezTo>
                    <a:pt x="1329" y="65067"/>
                    <a:pt x="1753" y="64793"/>
                    <a:pt x="1808" y="64246"/>
                  </a:cubicBezTo>
                  <a:lnTo>
                    <a:pt x="1808" y="9476"/>
                  </a:lnTo>
                  <a:cubicBezTo>
                    <a:pt x="1808" y="5258"/>
                    <a:pt x="5204" y="1808"/>
                    <a:pt x="9476" y="1808"/>
                  </a:cubicBezTo>
                  <a:cubicBezTo>
                    <a:pt x="13693" y="1808"/>
                    <a:pt x="17144" y="5258"/>
                    <a:pt x="17144" y="9476"/>
                  </a:cubicBezTo>
                  <a:lnTo>
                    <a:pt x="17144" y="64246"/>
                  </a:lnTo>
                  <a:cubicBezTo>
                    <a:pt x="17144" y="64739"/>
                    <a:pt x="17527" y="65177"/>
                    <a:pt x="18020" y="65177"/>
                  </a:cubicBezTo>
                  <a:cubicBezTo>
                    <a:pt x="18513" y="65177"/>
                    <a:pt x="18896" y="64739"/>
                    <a:pt x="18896" y="64246"/>
                  </a:cubicBezTo>
                  <a:lnTo>
                    <a:pt x="18896" y="9476"/>
                  </a:lnTo>
                  <a:cubicBezTo>
                    <a:pt x="18896" y="4273"/>
                    <a:pt x="14679" y="1"/>
                    <a:pt x="947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28"/>
            <p:cNvSpPr/>
            <p:nvPr/>
          </p:nvSpPr>
          <p:spPr>
            <a:xfrm>
              <a:off x="3546400" y="1782625"/>
              <a:ext cx="472425" cy="1629425"/>
            </a:xfrm>
            <a:custGeom>
              <a:rect b="b" l="l" r="r" t="t"/>
              <a:pathLst>
                <a:path extrusionOk="0" h="65177" w="18897">
                  <a:moveTo>
                    <a:pt x="9476" y="1"/>
                  </a:moveTo>
                  <a:cubicBezTo>
                    <a:pt x="4218" y="1"/>
                    <a:pt x="1" y="4273"/>
                    <a:pt x="1" y="9476"/>
                  </a:cubicBezTo>
                  <a:lnTo>
                    <a:pt x="1" y="64246"/>
                  </a:lnTo>
                  <a:cubicBezTo>
                    <a:pt x="56" y="64793"/>
                    <a:pt x="480" y="65067"/>
                    <a:pt x="905" y="65067"/>
                  </a:cubicBezTo>
                  <a:cubicBezTo>
                    <a:pt x="1329" y="65067"/>
                    <a:pt x="1753" y="64793"/>
                    <a:pt x="1808" y="64246"/>
                  </a:cubicBezTo>
                  <a:lnTo>
                    <a:pt x="1808" y="9476"/>
                  </a:lnTo>
                  <a:cubicBezTo>
                    <a:pt x="1808" y="5258"/>
                    <a:pt x="5204" y="1808"/>
                    <a:pt x="9476" y="1808"/>
                  </a:cubicBezTo>
                  <a:cubicBezTo>
                    <a:pt x="13693" y="1808"/>
                    <a:pt x="17144" y="5258"/>
                    <a:pt x="17144" y="9476"/>
                  </a:cubicBezTo>
                  <a:lnTo>
                    <a:pt x="17144" y="64246"/>
                  </a:lnTo>
                  <a:cubicBezTo>
                    <a:pt x="17144" y="64739"/>
                    <a:pt x="17527" y="65177"/>
                    <a:pt x="18020" y="65177"/>
                  </a:cubicBezTo>
                  <a:cubicBezTo>
                    <a:pt x="18513" y="65177"/>
                    <a:pt x="18896" y="64739"/>
                    <a:pt x="18896" y="64246"/>
                  </a:cubicBezTo>
                  <a:lnTo>
                    <a:pt x="18896" y="9476"/>
                  </a:lnTo>
                  <a:cubicBezTo>
                    <a:pt x="18896" y="4273"/>
                    <a:pt x="14679" y="1"/>
                    <a:pt x="947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28"/>
            <p:cNvSpPr/>
            <p:nvPr/>
          </p:nvSpPr>
          <p:spPr>
            <a:xfrm>
              <a:off x="4775975" y="2232425"/>
              <a:ext cx="43850" cy="1304225"/>
            </a:xfrm>
            <a:custGeom>
              <a:rect b="b" l="l" r="r" t="t"/>
              <a:pathLst>
                <a:path extrusionOk="0" h="52169" w="1754">
                  <a:moveTo>
                    <a:pt x="877" y="1"/>
                  </a:moveTo>
                  <a:cubicBezTo>
                    <a:pt x="439" y="1"/>
                    <a:pt x="1" y="302"/>
                    <a:pt x="1" y="904"/>
                  </a:cubicBezTo>
                  <a:lnTo>
                    <a:pt x="1" y="51293"/>
                  </a:lnTo>
                  <a:cubicBezTo>
                    <a:pt x="1" y="51786"/>
                    <a:pt x="384" y="52169"/>
                    <a:pt x="877" y="52169"/>
                  </a:cubicBezTo>
                  <a:cubicBezTo>
                    <a:pt x="1370" y="52169"/>
                    <a:pt x="1754" y="51786"/>
                    <a:pt x="1754" y="51293"/>
                  </a:cubicBezTo>
                  <a:lnTo>
                    <a:pt x="1754" y="904"/>
                  </a:lnTo>
                  <a:cubicBezTo>
                    <a:pt x="1754" y="302"/>
                    <a:pt x="1315" y="1"/>
                    <a:pt x="87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28"/>
            <p:cNvSpPr/>
            <p:nvPr/>
          </p:nvSpPr>
          <p:spPr>
            <a:xfrm>
              <a:off x="3123775" y="942025"/>
              <a:ext cx="1615275" cy="648925"/>
            </a:xfrm>
            <a:custGeom>
              <a:rect b="b" l="l" r="r" t="t"/>
              <a:pathLst>
                <a:path extrusionOk="0" h="25957" w="64611">
                  <a:moveTo>
                    <a:pt x="26510" y="1"/>
                  </a:moveTo>
                  <a:cubicBezTo>
                    <a:pt x="17548" y="1"/>
                    <a:pt x="8463" y="2908"/>
                    <a:pt x="749" y="9088"/>
                  </a:cubicBezTo>
                  <a:cubicBezTo>
                    <a:pt x="1" y="9660"/>
                    <a:pt x="561" y="10656"/>
                    <a:pt x="1293" y="10656"/>
                  </a:cubicBezTo>
                  <a:cubicBezTo>
                    <a:pt x="1472" y="10656"/>
                    <a:pt x="1661" y="10597"/>
                    <a:pt x="1844" y="10457"/>
                  </a:cubicBezTo>
                  <a:cubicBezTo>
                    <a:pt x="9220" y="4536"/>
                    <a:pt x="17910" y="1750"/>
                    <a:pt x="26484" y="1750"/>
                  </a:cubicBezTo>
                  <a:cubicBezTo>
                    <a:pt x="41466" y="1750"/>
                    <a:pt x="56095" y="10256"/>
                    <a:pt x="62748" y="25409"/>
                  </a:cubicBezTo>
                  <a:cubicBezTo>
                    <a:pt x="62912" y="25738"/>
                    <a:pt x="63241" y="25902"/>
                    <a:pt x="63570" y="25957"/>
                  </a:cubicBezTo>
                  <a:cubicBezTo>
                    <a:pt x="63679" y="25957"/>
                    <a:pt x="63843" y="25902"/>
                    <a:pt x="63953" y="25847"/>
                  </a:cubicBezTo>
                  <a:cubicBezTo>
                    <a:pt x="64391" y="25683"/>
                    <a:pt x="64610" y="25135"/>
                    <a:pt x="64391" y="24697"/>
                  </a:cubicBezTo>
                  <a:cubicBezTo>
                    <a:pt x="57459" y="8881"/>
                    <a:pt x="42173" y="1"/>
                    <a:pt x="265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28"/>
            <p:cNvSpPr/>
            <p:nvPr/>
          </p:nvSpPr>
          <p:spPr>
            <a:xfrm>
              <a:off x="2753625" y="1951050"/>
              <a:ext cx="46575" cy="1088575"/>
            </a:xfrm>
            <a:custGeom>
              <a:rect b="b" l="l" r="r" t="t"/>
              <a:pathLst>
                <a:path extrusionOk="0" h="43543" w="1863">
                  <a:moveTo>
                    <a:pt x="931" y="0"/>
                  </a:moveTo>
                  <a:cubicBezTo>
                    <a:pt x="466" y="0"/>
                    <a:pt x="0" y="329"/>
                    <a:pt x="55" y="986"/>
                  </a:cubicBezTo>
                  <a:lnTo>
                    <a:pt x="55" y="42666"/>
                  </a:lnTo>
                  <a:cubicBezTo>
                    <a:pt x="55" y="43159"/>
                    <a:pt x="438" y="43542"/>
                    <a:pt x="931" y="43542"/>
                  </a:cubicBezTo>
                  <a:cubicBezTo>
                    <a:pt x="1424" y="43542"/>
                    <a:pt x="1808" y="43159"/>
                    <a:pt x="1808" y="42666"/>
                  </a:cubicBezTo>
                  <a:lnTo>
                    <a:pt x="1808" y="986"/>
                  </a:lnTo>
                  <a:cubicBezTo>
                    <a:pt x="1862" y="329"/>
                    <a:pt x="1397" y="0"/>
                    <a:pt x="93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28"/>
            <p:cNvSpPr/>
            <p:nvPr/>
          </p:nvSpPr>
          <p:spPr>
            <a:xfrm>
              <a:off x="2688525" y="477325"/>
              <a:ext cx="2531125" cy="3715200"/>
            </a:xfrm>
            <a:custGeom>
              <a:rect b="b" l="l" r="r" t="t"/>
              <a:pathLst>
                <a:path extrusionOk="0" h="148608" w="101245">
                  <a:moveTo>
                    <a:pt x="43983" y="0"/>
                  </a:moveTo>
                  <a:cubicBezTo>
                    <a:pt x="27622" y="0"/>
                    <a:pt x="11667" y="7019"/>
                    <a:pt x="578" y="19898"/>
                  </a:cubicBezTo>
                  <a:cubicBezTo>
                    <a:pt x="1" y="20599"/>
                    <a:pt x="602" y="21392"/>
                    <a:pt x="1285" y="21392"/>
                  </a:cubicBezTo>
                  <a:cubicBezTo>
                    <a:pt x="1510" y="21392"/>
                    <a:pt x="1744" y="21307"/>
                    <a:pt x="1947" y="21103"/>
                  </a:cubicBezTo>
                  <a:cubicBezTo>
                    <a:pt x="12685" y="8615"/>
                    <a:pt x="28147" y="1792"/>
                    <a:pt x="43998" y="1792"/>
                  </a:cubicBezTo>
                  <a:cubicBezTo>
                    <a:pt x="50462" y="1792"/>
                    <a:pt x="56990" y="2927"/>
                    <a:pt x="63289" y="5275"/>
                  </a:cubicBezTo>
                  <a:cubicBezTo>
                    <a:pt x="85033" y="13326"/>
                    <a:pt x="99437" y="34084"/>
                    <a:pt x="99437" y="57306"/>
                  </a:cubicBezTo>
                  <a:lnTo>
                    <a:pt x="99437" y="147677"/>
                  </a:lnTo>
                  <a:cubicBezTo>
                    <a:pt x="99437" y="148170"/>
                    <a:pt x="99820" y="148608"/>
                    <a:pt x="100313" y="148608"/>
                  </a:cubicBezTo>
                  <a:cubicBezTo>
                    <a:pt x="100806" y="148608"/>
                    <a:pt x="101244" y="148170"/>
                    <a:pt x="101244" y="147677"/>
                  </a:cubicBezTo>
                  <a:lnTo>
                    <a:pt x="101244" y="57306"/>
                  </a:lnTo>
                  <a:cubicBezTo>
                    <a:pt x="101244" y="33372"/>
                    <a:pt x="86347" y="11957"/>
                    <a:pt x="63891" y="3577"/>
                  </a:cubicBezTo>
                  <a:cubicBezTo>
                    <a:pt x="57389" y="1166"/>
                    <a:pt x="50652" y="0"/>
                    <a:pt x="4398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28"/>
            <p:cNvSpPr/>
            <p:nvPr/>
          </p:nvSpPr>
          <p:spPr>
            <a:xfrm>
              <a:off x="2355175" y="1889425"/>
              <a:ext cx="45200" cy="2303100"/>
            </a:xfrm>
            <a:custGeom>
              <a:rect b="b" l="l" r="r" t="t"/>
              <a:pathLst>
                <a:path extrusionOk="0" h="92124" w="1808">
                  <a:moveTo>
                    <a:pt x="904" y="1"/>
                  </a:moveTo>
                  <a:cubicBezTo>
                    <a:pt x="480" y="1"/>
                    <a:pt x="55" y="274"/>
                    <a:pt x="0" y="822"/>
                  </a:cubicBezTo>
                  <a:lnTo>
                    <a:pt x="0" y="91193"/>
                  </a:lnTo>
                  <a:cubicBezTo>
                    <a:pt x="0" y="91686"/>
                    <a:pt x="438" y="92069"/>
                    <a:pt x="931" y="92124"/>
                  </a:cubicBezTo>
                  <a:cubicBezTo>
                    <a:pt x="1424" y="92124"/>
                    <a:pt x="1808" y="91686"/>
                    <a:pt x="1808" y="91193"/>
                  </a:cubicBezTo>
                  <a:lnTo>
                    <a:pt x="1808" y="822"/>
                  </a:lnTo>
                  <a:cubicBezTo>
                    <a:pt x="1753" y="274"/>
                    <a:pt x="1328" y="1"/>
                    <a:pt x="90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28"/>
            <p:cNvSpPr/>
            <p:nvPr/>
          </p:nvSpPr>
          <p:spPr>
            <a:xfrm>
              <a:off x="2160750" y="1843225"/>
              <a:ext cx="45200" cy="1942650"/>
            </a:xfrm>
            <a:custGeom>
              <a:rect b="b" l="l" r="r" t="t"/>
              <a:pathLst>
                <a:path extrusionOk="0" h="77706" w="1808">
                  <a:moveTo>
                    <a:pt x="904" y="0"/>
                  </a:moveTo>
                  <a:cubicBezTo>
                    <a:pt x="479" y="0"/>
                    <a:pt x="55" y="288"/>
                    <a:pt x="0" y="863"/>
                  </a:cubicBezTo>
                  <a:lnTo>
                    <a:pt x="0" y="76829"/>
                  </a:lnTo>
                  <a:cubicBezTo>
                    <a:pt x="0" y="77322"/>
                    <a:pt x="383" y="77705"/>
                    <a:pt x="931" y="77705"/>
                  </a:cubicBezTo>
                  <a:cubicBezTo>
                    <a:pt x="1369" y="77705"/>
                    <a:pt x="1807" y="77322"/>
                    <a:pt x="1807" y="76829"/>
                  </a:cubicBezTo>
                  <a:lnTo>
                    <a:pt x="1807" y="863"/>
                  </a:lnTo>
                  <a:cubicBezTo>
                    <a:pt x="1753" y="288"/>
                    <a:pt x="1328" y="0"/>
                    <a:pt x="90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28"/>
            <p:cNvSpPr/>
            <p:nvPr/>
          </p:nvSpPr>
          <p:spPr>
            <a:xfrm>
              <a:off x="2531800" y="237575"/>
              <a:ext cx="2238125" cy="619475"/>
            </a:xfrm>
            <a:custGeom>
              <a:rect b="b" l="l" r="r" t="t"/>
              <a:pathLst>
                <a:path extrusionOk="0" h="24779" w="89525">
                  <a:moveTo>
                    <a:pt x="50205" y="0"/>
                  </a:moveTo>
                  <a:cubicBezTo>
                    <a:pt x="31571" y="0"/>
                    <a:pt x="13128" y="7985"/>
                    <a:pt x="329" y="23299"/>
                  </a:cubicBezTo>
                  <a:cubicBezTo>
                    <a:pt x="1" y="23683"/>
                    <a:pt x="55" y="24285"/>
                    <a:pt x="439" y="24559"/>
                  </a:cubicBezTo>
                  <a:cubicBezTo>
                    <a:pt x="603" y="24723"/>
                    <a:pt x="822" y="24778"/>
                    <a:pt x="1041" y="24778"/>
                  </a:cubicBezTo>
                  <a:cubicBezTo>
                    <a:pt x="1260" y="24778"/>
                    <a:pt x="1534" y="24668"/>
                    <a:pt x="1698" y="24504"/>
                  </a:cubicBezTo>
                  <a:cubicBezTo>
                    <a:pt x="14191" y="9590"/>
                    <a:pt x="32153" y="1815"/>
                    <a:pt x="50288" y="1815"/>
                  </a:cubicBezTo>
                  <a:cubicBezTo>
                    <a:pt x="63320" y="1815"/>
                    <a:pt x="76442" y="5830"/>
                    <a:pt x="87687" y="14098"/>
                  </a:cubicBezTo>
                  <a:cubicBezTo>
                    <a:pt x="87865" y="14234"/>
                    <a:pt x="88048" y="14292"/>
                    <a:pt x="88223" y="14292"/>
                  </a:cubicBezTo>
                  <a:cubicBezTo>
                    <a:pt x="88960" y="14292"/>
                    <a:pt x="89525" y="13250"/>
                    <a:pt x="88727" y="12674"/>
                  </a:cubicBezTo>
                  <a:cubicBezTo>
                    <a:pt x="77147" y="4143"/>
                    <a:pt x="63626" y="0"/>
                    <a:pt x="5020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28"/>
            <p:cNvSpPr/>
            <p:nvPr/>
          </p:nvSpPr>
          <p:spPr>
            <a:xfrm>
              <a:off x="4704025" y="549550"/>
              <a:ext cx="241775" cy="203425"/>
            </a:xfrm>
            <a:custGeom>
              <a:rect b="b" l="l" r="r" t="t"/>
              <a:pathLst>
                <a:path extrusionOk="0" h="8137" w="9671">
                  <a:moveTo>
                    <a:pt x="1303" y="1"/>
                  </a:moveTo>
                  <a:cubicBezTo>
                    <a:pt x="565" y="1"/>
                    <a:pt x="0" y="1043"/>
                    <a:pt x="798" y="1619"/>
                  </a:cubicBezTo>
                  <a:cubicBezTo>
                    <a:pt x="3372" y="3536"/>
                    <a:pt x="5782" y="5617"/>
                    <a:pt x="8082" y="7863"/>
                  </a:cubicBezTo>
                  <a:cubicBezTo>
                    <a:pt x="8246" y="8027"/>
                    <a:pt x="8465" y="8137"/>
                    <a:pt x="8685" y="8137"/>
                  </a:cubicBezTo>
                  <a:cubicBezTo>
                    <a:pt x="8958" y="8137"/>
                    <a:pt x="9177" y="8027"/>
                    <a:pt x="9342" y="7863"/>
                  </a:cubicBezTo>
                  <a:cubicBezTo>
                    <a:pt x="9670" y="7534"/>
                    <a:pt x="9670" y="6932"/>
                    <a:pt x="9342" y="6603"/>
                  </a:cubicBezTo>
                  <a:cubicBezTo>
                    <a:pt x="6987" y="4303"/>
                    <a:pt x="4522" y="2112"/>
                    <a:pt x="1838" y="195"/>
                  </a:cubicBezTo>
                  <a:cubicBezTo>
                    <a:pt x="1661" y="59"/>
                    <a:pt x="1477" y="1"/>
                    <a:pt x="130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28"/>
            <p:cNvSpPr/>
            <p:nvPr/>
          </p:nvSpPr>
          <p:spPr>
            <a:xfrm>
              <a:off x="5171700" y="1077775"/>
              <a:ext cx="242375" cy="1574350"/>
            </a:xfrm>
            <a:custGeom>
              <a:rect b="b" l="l" r="r" t="t"/>
              <a:pathLst>
                <a:path extrusionOk="0" h="62974" w="9695">
                  <a:moveTo>
                    <a:pt x="1014" y="1"/>
                  </a:moveTo>
                  <a:cubicBezTo>
                    <a:pt x="874" y="1"/>
                    <a:pt x="734" y="32"/>
                    <a:pt x="603" y="98"/>
                  </a:cubicBezTo>
                  <a:cubicBezTo>
                    <a:pt x="165" y="371"/>
                    <a:pt x="0" y="864"/>
                    <a:pt x="274" y="1357"/>
                  </a:cubicBezTo>
                  <a:cubicBezTo>
                    <a:pt x="5258" y="10559"/>
                    <a:pt x="7887" y="20910"/>
                    <a:pt x="7887" y="31481"/>
                  </a:cubicBezTo>
                  <a:lnTo>
                    <a:pt x="7887" y="62042"/>
                  </a:lnTo>
                  <a:cubicBezTo>
                    <a:pt x="7887" y="62535"/>
                    <a:pt x="8271" y="62974"/>
                    <a:pt x="8818" y="62974"/>
                  </a:cubicBezTo>
                  <a:cubicBezTo>
                    <a:pt x="9311" y="62974"/>
                    <a:pt x="9695" y="62535"/>
                    <a:pt x="9695" y="61988"/>
                  </a:cubicBezTo>
                  <a:lnTo>
                    <a:pt x="9695" y="31481"/>
                  </a:lnTo>
                  <a:cubicBezTo>
                    <a:pt x="9695" y="20636"/>
                    <a:pt x="7011" y="10011"/>
                    <a:pt x="1863" y="481"/>
                  </a:cubicBezTo>
                  <a:cubicBezTo>
                    <a:pt x="1670" y="174"/>
                    <a:pt x="1344" y="1"/>
                    <a:pt x="101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28"/>
            <p:cNvSpPr/>
            <p:nvPr/>
          </p:nvSpPr>
          <p:spPr>
            <a:xfrm>
              <a:off x="5168950" y="3860950"/>
              <a:ext cx="244500" cy="719075"/>
            </a:xfrm>
            <a:custGeom>
              <a:rect b="b" l="l" r="r" t="t"/>
              <a:pathLst>
                <a:path extrusionOk="0" h="28763" w="9780">
                  <a:moveTo>
                    <a:pt x="8808" y="1"/>
                  </a:moveTo>
                  <a:cubicBezTo>
                    <a:pt x="8350" y="1"/>
                    <a:pt x="7888" y="303"/>
                    <a:pt x="7888" y="940"/>
                  </a:cubicBezTo>
                  <a:cubicBezTo>
                    <a:pt x="7395" y="10196"/>
                    <a:pt x="4821" y="19287"/>
                    <a:pt x="329" y="27448"/>
                  </a:cubicBezTo>
                  <a:cubicBezTo>
                    <a:pt x="1" y="28051"/>
                    <a:pt x="439" y="28763"/>
                    <a:pt x="1096" y="28763"/>
                  </a:cubicBezTo>
                  <a:cubicBezTo>
                    <a:pt x="1425" y="28763"/>
                    <a:pt x="1753" y="28598"/>
                    <a:pt x="1918" y="28325"/>
                  </a:cubicBezTo>
                  <a:cubicBezTo>
                    <a:pt x="6518" y="19890"/>
                    <a:pt x="9147" y="10579"/>
                    <a:pt x="9695" y="994"/>
                  </a:cubicBezTo>
                  <a:cubicBezTo>
                    <a:pt x="9780" y="344"/>
                    <a:pt x="9296" y="1"/>
                    <a:pt x="880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28"/>
            <p:cNvSpPr/>
            <p:nvPr/>
          </p:nvSpPr>
          <p:spPr>
            <a:xfrm>
              <a:off x="3215550" y="5085250"/>
              <a:ext cx="1519175" cy="332750"/>
            </a:xfrm>
            <a:custGeom>
              <a:rect b="b" l="l" r="r" t="t"/>
              <a:pathLst>
                <a:path extrusionOk="0" h="13310" w="60767">
                  <a:moveTo>
                    <a:pt x="59424" y="0"/>
                  </a:moveTo>
                  <a:cubicBezTo>
                    <a:pt x="59260" y="0"/>
                    <a:pt x="59085" y="50"/>
                    <a:pt x="58913" y="165"/>
                  </a:cubicBezTo>
                  <a:cubicBezTo>
                    <a:pt x="48999" y="7121"/>
                    <a:pt x="37224" y="11064"/>
                    <a:pt x="25120" y="11448"/>
                  </a:cubicBezTo>
                  <a:cubicBezTo>
                    <a:pt x="24263" y="11484"/>
                    <a:pt x="23405" y="11503"/>
                    <a:pt x="22549" y="11503"/>
                  </a:cubicBezTo>
                  <a:cubicBezTo>
                    <a:pt x="15743" y="11503"/>
                    <a:pt x="8976" y="10351"/>
                    <a:pt x="2555" y="8162"/>
                  </a:cubicBezTo>
                  <a:lnTo>
                    <a:pt x="1569" y="7888"/>
                  </a:lnTo>
                  <a:cubicBezTo>
                    <a:pt x="1446" y="7838"/>
                    <a:pt x="1328" y="7816"/>
                    <a:pt x="1219" y="7816"/>
                  </a:cubicBezTo>
                  <a:cubicBezTo>
                    <a:pt x="360" y="7816"/>
                    <a:pt x="1" y="9197"/>
                    <a:pt x="1021" y="9586"/>
                  </a:cubicBezTo>
                  <a:lnTo>
                    <a:pt x="1952" y="9914"/>
                  </a:lnTo>
                  <a:cubicBezTo>
                    <a:pt x="5512" y="11119"/>
                    <a:pt x="9182" y="11995"/>
                    <a:pt x="12906" y="12543"/>
                  </a:cubicBezTo>
                  <a:cubicBezTo>
                    <a:pt x="16192" y="13036"/>
                    <a:pt x="19533" y="13310"/>
                    <a:pt x="22874" y="13310"/>
                  </a:cubicBezTo>
                  <a:cubicBezTo>
                    <a:pt x="23696" y="13310"/>
                    <a:pt x="24463" y="13310"/>
                    <a:pt x="25175" y="13255"/>
                  </a:cubicBezTo>
                  <a:cubicBezTo>
                    <a:pt x="37662" y="12817"/>
                    <a:pt x="49711" y="8819"/>
                    <a:pt x="59953" y="1644"/>
                  </a:cubicBezTo>
                  <a:cubicBezTo>
                    <a:pt x="60767" y="1102"/>
                    <a:pt x="60201" y="0"/>
                    <a:pt x="5942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28"/>
            <p:cNvSpPr/>
            <p:nvPr/>
          </p:nvSpPr>
          <p:spPr>
            <a:xfrm>
              <a:off x="2160750" y="3119350"/>
              <a:ext cx="71225" cy="966375"/>
            </a:xfrm>
            <a:custGeom>
              <a:rect b="b" l="l" r="r" t="t"/>
              <a:pathLst>
                <a:path extrusionOk="0" h="38655" w="2849">
                  <a:moveTo>
                    <a:pt x="904" y="1"/>
                  </a:moveTo>
                  <a:cubicBezTo>
                    <a:pt x="479" y="1"/>
                    <a:pt x="55" y="288"/>
                    <a:pt x="0" y="863"/>
                  </a:cubicBezTo>
                  <a:lnTo>
                    <a:pt x="0" y="26879"/>
                  </a:lnTo>
                  <a:cubicBezTo>
                    <a:pt x="0" y="30604"/>
                    <a:pt x="329" y="34273"/>
                    <a:pt x="931" y="37943"/>
                  </a:cubicBezTo>
                  <a:cubicBezTo>
                    <a:pt x="986" y="38381"/>
                    <a:pt x="1369" y="38655"/>
                    <a:pt x="1807" y="38655"/>
                  </a:cubicBezTo>
                  <a:lnTo>
                    <a:pt x="2026" y="38655"/>
                  </a:lnTo>
                  <a:cubicBezTo>
                    <a:pt x="2519" y="38600"/>
                    <a:pt x="2848" y="38107"/>
                    <a:pt x="2738" y="37614"/>
                  </a:cubicBezTo>
                  <a:cubicBezTo>
                    <a:pt x="2136" y="34054"/>
                    <a:pt x="1807" y="30494"/>
                    <a:pt x="1807" y="26879"/>
                  </a:cubicBezTo>
                  <a:lnTo>
                    <a:pt x="1807" y="863"/>
                  </a:lnTo>
                  <a:cubicBezTo>
                    <a:pt x="1753" y="288"/>
                    <a:pt x="1328" y="1"/>
                    <a:pt x="90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28"/>
            <p:cNvSpPr/>
            <p:nvPr/>
          </p:nvSpPr>
          <p:spPr>
            <a:xfrm>
              <a:off x="3034325" y="3862850"/>
              <a:ext cx="776375" cy="1384000"/>
            </a:xfrm>
            <a:custGeom>
              <a:rect b="b" l="l" r="r" t="t"/>
              <a:pathLst>
                <a:path extrusionOk="0" h="55360" w="31055">
                  <a:moveTo>
                    <a:pt x="30123" y="1"/>
                  </a:moveTo>
                  <a:cubicBezTo>
                    <a:pt x="29699" y="1"/>
                    <a:pt x="29274" y="288"/>
                    <a:pt x="29247" y="864"/>
                  </a:cubicBezTo>
                  <a:cubicBezTo>
                    <a:pt x="29247" y="17623"/>
                    <a:pt x="22620" y="33726"/>
                    <a:pt x="10680" y="45611"/>
                  </a:cubicBezTo>
                  <a:cubicBezTo>
                    <a:pt x="7668" y="48623"/>
                    <a:pt x="4327" y="51361"/>
                    <a:pt x="767" y="53717"/>
                  </a:cubicBezTo>
                  <a:cubicBezTo>
                    <a:pt x="0" y="54209"/>
                    <a:pt x="329" y="55360"/>
                    <a:pt x="1260" y="55360"/>
                  </a:cubicBezTo>
                  <a:cubicBezTo>
                    <a:pt x="1424" y="55360"/>
                    <a:pt x="1588" y="55305"/>
                    <a:pt x="1753" y="55195"/>
                  </a:cubicBezTo>
                  <a:cubicBezTo>
                    <a:pt x="5422" y="52785"/>
                    <a:pt x="8818" y="49937"/>
                    <a:pt x="11940" y="46870"/>
                  </a:cubicBezTo>
                  <a:cubicBezTo>
                    <a:pt x="24208" y="34657"/>
                    <a:pt x="31054" y="18116"/>
                    <a:pt x="31000" y="864"/>
                  </a:cubicBezTo>
                  <a:cubicBezTo>
                    <a:pt x="30972" y="288"/>
                    <a:pt x="30548" y="1"/>
                    <a:pt x="3012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28"/>
            <p:cNvSpPr/>
            <p:nvPr/>
          </p:nvSpPr>
          <p:spPr>
            <a:xfrm>
              <a:off x="3034325" y="3212475"/>
              <a:ext cx="776375" cy="2034375"/>
            </a:xfrm>
            <a:custGeom>
              <a:rect b="b" l="l" r="r" t="t"/>
              <a:pathLst>
                <a:path extrusionOk="0" h="81375" w="31055">
                  <a:moveTo>
                    <a:pt x="30123" y="0"/>
                  </a:moveTo>
                  <a:cubicBezTo>
                    <a:pt x="29699" y="0"/>
                    <a:pt x="29274" y="288"/>
                    <a:pt x="29247" y="863"/>
                  </a:cubicBezTo>
                  <a:lnTo>
                    <a:pt x="29247" y="26879"/>
                  </a:lnTo>
                  <a:cubicBezTo>
                    <a:pt x="29247" y="43638"/>
                    <a:pt x="22620" y="59741"/>
                    <a:pt x="10680" y="71626"/>
                  </a:cubicBezTo>
                  <a:cubicBezTo>
                    <a:pt x="7668" y="74638"/>
                    <a:pt x="4327" y="77376"/>
                    <a:pt x="767" y="79732"/>
                  </a:cubicBezTo>
                  <a:cubicBezTo>
                    <a:pt x="0" y="80224"/>
                    <a:pt x="329" y="81375"/>
                    <a:pt x="1260" y="81375"/>
                  </a:cubicBezTo>
                  <a:cubicBezTo>
                    <a:pt x="1424" y="81375"/>
                    <a:pt x="1588" y="81320"/>
                    <a:pt x="1753" y="81210"/>
                  </a:cubicBezTo>
                  <a:cubicBezTo>
                    <a:pt x="5422" y="78800"/>
                    <a:pt x="8818" y="75952"/>
                    <a:pt x="11940" y="72885"/>
                  </a:cubicBezTo>
                  <a:cubicBezTo>
                    <a:pt x="24208" y="60672"/>
                    <a:pt x="31054" y="44131"/>
                    <a:pt x="31000" y="26879"/>
                  </a:cubicBezTo>
                  <a:lnTo>
                    <a:pt x="31000" y="863"/>
                  </a:lnTo>
                  <a:cubicBezTo>
                    <a:pt x="30972" y="288"/>
                    <a:pt x="30548" y="0"/>
                    <a:pt x="3012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28"/>
            <p:cNvSpPr/>
            <p:nvPr/>
          </p:nvSpPr>
          <p:spPr>
            <a:xfrm>
              <a:off x="3220525" y="3945025"/>
              <a:ext cx="780500" cy="1389450"/>
            </a:xfrm>
            <a:custGeom>
              <a:rect b="b" l="l" r="r" t="t"/>
              <a:pathLst>
                <a:path extrusionOk="0" h="55578" w="31220">
                  <a:moveTo>
                    <a:pt x="30261" y="0"/>
                  </a:moveTo>
                  <a:cubicBezTo>
                    <a:pt x="29836" y="0"/>
                    <a:pt x="29412" y="288"/>
                    <a:pt x="29357" y="863"/>
                  </a:cubicBezTo>
                  <a:cubicBezTo>
                    <a:pt x="29412" y="17622"/>
                    <a:pt x="22730" y="33725"/>
                    <a:pt x="10845" y="45555"/>
                  </a:cubicBezTo>
                  <a:cubicBezTo>
                    <a:pt x="7668" y="48677"/>
                    <a:pt x="4273" y="51470"/>
                    <a:pt x="548" y="53880"/>
                  </a:cubicBezTo>
                  <a:cubicBezTo>
                    <a:pt x="110" y="54154"/>
                    <a:pt x="1" y="54756"/>
                    <a:pt x="275" y="55140"/>
                  </a:cubicBezTo>
                  <a:cubicBezTo>
                    <a:pt x="439" y="55414"/>
                    <a:pt x="713" y="55578"/>
                    <a:pt x="1041" y="55578"/>
                  </a:cubicBezTo>
                  <a:cubicBezTo>
                    <a:pt x="1206" y="55578"/>
                    <a:pt x="1370" y="55523"/>
                    <a:pt x="1534" y="55414"/>
                  </a:cubicBezTo>
                  <a:cubicBezTo>
                    <a:pt x="5313" y="52949"/>
                    <a:pt x="8873" y="50046"/>
                    <a:pt x="12105" y="46869"/>
                  </a:cubicBezTo>
                  <a:cubicBezTo>
                    <a:pt x="24318" y="34656"/>
                    <a:pt x="31219" y="18115"/>
                    <a:pt x="31165" y="863"/>
                  </a:cubicBezTo>
                  <a:cubicBezTo>
                    <a:pt x="31110" y="288"/>
                    <a:pt x="30685" y="0"/>
                    <a:pt x="3026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28"/>
            <p:cNvSpPr/>
            <p:nvPr/>
          </p:nvSpPr>
          <p:spPr>
            <a:xfrm>
              <a:off x="3918850" y="3310700"/>
              <a:ext cx="293025" cy="1655450"/>
            </a:xfrm>
            <a:custGeom>
              <a:rect b="b" l="l" r="r" t="t"/>
              <a:pathLst>
                <a:path extrusionOk="0" h="66218" w="11721">
                  <a:moveTo>
                    <a:pt x="10845" y="1"/>
                  </a:moveTo>
                  <a:cubicBezTo>
                    <a:pt x="10420" y="1"/>
                    <a:pt x="9996" y="275"/>
                    <a:pt x="9968" y="822"/>
                  </a:cubicBezTo>
                  <a:lnTo>
                    <a:pt x="9968" y="26893"/>
                  </a:lnTo>
                  <a:cubicBezTo>
                    <a:pt x="9968" y="42283"/>
                    <a:pt x="6846" y="54333"/>
                    <a:pt x="219" y="64849"/>
                  </a:cubicBezTo>
                  <a:cubicBezTo>
                    <a:pt x="0" y="65232"/>
                    <a:pt x="110" y="65780"/>
                    <a:pt x="548" y="66053"/>
                  </a:cubicBezTo>
                  <a:cubicBezTo>
                    <a:pt x="657" y="66163"/>
                    <a:pt x="822" y="66218"/>
                    <a:pt x="986" y="66218"/>
                  </a:cubicBezTo>
                  <a:cubicBezTo>
                    <a:pt x="1315" y="66218"/>
                    <a:pt x="1589" y="66053"/>
                    <a:pt x="1753" y="65780"/>
                  </a:cubicBezTo>
                  <a:cubicBezTo>
                    <a:pt x="8599" y="54990"/>
                    <a:pt x="11721" y="42612"/>
                    <a:pt x="11721" y="26893"/>
                  </a:cubicBezTo>
                  <a:lnTo>
                    <a:pt x="11721" y="822"/>
                  </a:lnTo>
                  <a:cubicBezTo>
                    <a:pt x="11694" y="275"/>
                    <a:pt x="11269" y="1"/>
                    <a:pt x="1084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28"/>
            <p:cNvSpPr/>
            <p:nvPr/>
          </p:nvSpPr>
          <p:spPr>
            <a:xfrm>
              <a:off x="3816150" y="3513350"/>
              <a:ext cx="603850" cy="1903300"/>
            </a:xfrm>
            <a:custGeom>
              <a:rect b="b" l="l" r="r" t="t"/>
              <a:pathLst>
                <a:path extrusionOk="0" h="76132" w="24154">
                  <a:moveTo>
                    <a:pt x="23195" y="1"/>
                  </a:moveTo>
                  <a:cubicBezTo>
                    <a:pt x="22771" y="1"/>
                    <a:pt x="22346" y="275"/>
                    <a:pt x="22292" y="822"/>
                  </a:cubicBezTo>
                  <a:lnTo>
                    <a:pt x="22292" y="26893"/>
                  </a:lnTo>
                  <a:cubicBezTo>
                    <a:pt x="22346" y="43653"/>
                    <a:pt x="15665" y="59755"/>
                    <a:pt x="3780" y="71585"/>
                  </a:cubicBezTo>
                  <a:cubicBezTo>
                    <a:pt x="2739" y="72626"/>
                    <a:pt x="1698" y="73612"/>
                    <a:pt x="603" y="74543"/>
                  </a:cubicBezTo>
                  <a:cubicBezTo>
                    <a:pt x="0" y="75090"/>
                    <a:pt x="384" y="76131"/>
                    <a:pt x="1205" y="76131"/>
                  </a:cubicBezTo>
                  <a:cubicBezTo>
                    <a:pt x="1424" y="76131"/>
                    <a:pt x="1644" y="76076"/>
                    <a:pt x="1808" y="75912"/>
                  </a:cubicBezTo>
                  <a:cubicBezTo>
                    <a:pt x="2903" y="74926"/>
                    <a:pt x="3999" y="73940"/>
                    <a:pt x="5039" y="72900"/>
                  </a:cubicBezTo>
                  <a:cubicBezTo>
                    <a:pt x="17308" y="60686"/>
                    <a:pt x="24154" y="44145"/>
                    <a:pt x="24099" y="26893"/>
                  </a:cubicBezTo>
                  <a:lnTo>
                    <a:pt x="24099" y="822"/>
                  </a:lnTo>
                  <a:cubicBezTo>
                    <a:pt x="24044" y="275"/>
                    <a:pt x="23620" y="1"/>
                    <a:pt x="2319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28"/>
            <p:cNvSpPr/>
            <p:nvPr/>
          </p:nvSpPr>
          <p:spPr>
            <a:xfrm>
              <a:off x="4233775" y="3651650"/>
              <a:ext cx="399825" cy="1695150"/>
            </a:xfrm>
            <a:custGeom>
              <a:rect b="b" l="l" r="r" t="t"/>
              <a:pathLst>
                <a:path extrusionOk="0" h="67806" w="15993">
                  <a:moveTo>
                    <a:pt x="15089" y="1"/>
                  </a:moveTo>
                  <a:cubicBezTo>
                    <a:pt x="14665" y="1"/>
                    <a:pt x="14240" y="274"/>
                    <a:pt x="14186" y="822"/>
                  </a:cubicBezTo>
                  <a:lnTo>
                    <a:pt x="14186" y="26838"/>
                  </a:lnTo>
                  <a:cubicBezTo>
                    <a:pt x="14186" y="41188"/>
                    <a:pt x="9311" y="55154"/>
                    <a:pt x="329" y="66382"/>
                  </a:cubicBezTo>
                  <a:cubicBezTo>
                    <a:pt x="0" y="66765"/>
                    <a:pt x="110" y="67313"/>
                    <a:pt x="493" y="67642"/>
                  </a:cubicBezTo>
                  <a:cubicBezTo>
                    <a:pt x="657" y="67751"/>
                    <a:pt x="822" y="67806"/>
                    <a:pt x="1041" y="67806"/>
                  </a:cubicBezTo>
                  <a:cubicBezTo>
                    <a:pt x="1315" y="67806"/>
                    <a:pt x="1589" y="67696"/>
                    <a:pt x="1753" y="67477"/>
                  </a:cubicBezTo>
                  <a:cubicBezTo>
                    <a:pt x="10954" y="55921"/>
                    <a:pt x="15993" y="41626"/>
                    <a:pt x="15993" y="26838"/>
                  </a:cubicBezTo>
                  <a:lnTo>
                    <a:pt x="15993" y="822"/>
                  </a:lnTo>
                  <a:cubicBezTo>
                    <a:pt x="15938" y="274"/>
                    <a:pt x="15514" y="1"/>
                    <a:pt x="1508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28"/>
            <p:cNvSpPr/>
            <p:nvPr/>
          </p:nvSpPr>
          <p:spPr>
            <a:xfrm>
              <a:off x="4686975" y="3624275"/>
              <a:ext cx="134225" cy="1506200"/>
            </a:xfrm>
            <a:custGeom>
              <a:rect b="b" l="l" r="r" t="t"/>
              <a:pathLst>
                <a:path extrusionOk="0" h="60248" w="5369">
                  <a:moveTo>
                    <a:pt x="4444" y="0"/>
                  </a:moveTo>
                  <a:cubicBezTo>
                    <a:pt x="4013" y="0"/>
                    <a:pt x="3588" y="274"/>
                    <a:pt x="3561" y="822"/>
                  </a:cubicBezTo>
                  <a:lnTo>
                    <a:pt x="3561" y="38668"/>
                  </a:lnTo>
                  <a:cubicBezTo>
                    <a:pt x="3561" y="45624"/>
                    <a:pt x="2411" y="52525"/>
                    <a:pt x="165" y="59097"/>
                  </a:cubicBezTo>
                  <a:cubicBezTo>
                    <a:pt x="1" y="59535"/>
                    <a:pt x="275" y="60083"/>
                    <a:pt x="768" y="60247"/>
                  </a:cubicBezTo>
                  <a:lnTo>
                    <a:pt x="1042" y="60247"/>
                  </a:lnTo>
                  <a:cubicBezTo>
                    <a:pt x="1425" y="60247"/>
                    <a:pt x="1754" y="60028"/>
                    <a:pt x="1863" y="59699"/>
                  </a:cubicBezTo>
                  <a:cubicBezTo>
                    <a:pt x="4163" y="52908"/>
                    <a:pt x="5368" y="45788"/>
                    <a:pt x="5368" y="38668"/>
                  </a:cubicBezTo>
                  <a:lnTo>
                    <a:pt x="5368" y="822"/>
                  </a:lnTo>
                  <a:cubicBezTo>
                    <a:pt x="5314" y="274"/>
                    <a:pt x="4875" y="0"/>
                    <a:pt x="444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28"/>
            <p:cNvSpPr/>
            <p:nvPr/>
          </p:nvSpPr>
          <p:spPr>
            <a:xfrm>
              <a:off x="2574250" y="706400"/>
              <a:ext cx="2427675" cy="4213200"/>
            </a:xfrm>
            <a:custGeom>
              <a:rect b="b" l="l" r="r" t="t"/>
              <a:pathLst>
                <a:path extrusionOk="0" h="168528" w="97107">
                  <a:moveTo>
                    <a:pt x="48526" y="0"/>
                  </a:moveTo>
                  <a:cubicBezTo>
                    <a:pt x="21744" y="0"/>
                    <a:pt x="0" y="21744"/>
                    <a:pt x="0" y="48581"/>
                  </a:cubicBezTo>
                  <a:lnTo>
                    <a:pt x="0" y="124931"/>
                  </a:lnTo>
                  <a:cubicBezTo>
                    <a:pt x="0" y="125533"/>
                    <a:pt x="452" y="125834"/>
                    <a:pt x="904" y="125834"/>
                  </a:cubicBezTo>
                  <a:cubicBezTo>
                    <a:pt x="1356" y="125834"/>
                    <a:pt x="1808" y="125533"/>
                    <a:pt x="1808" y="124931"/>
                  </a:cubicBezTo>
                  <a:lnTo>
                    <a:pt x="1808" y="48581"/>
                  </a:lnTo>
                  <a:cubicBezTo>
                    <a:pt x="1808" y="22730"/>
                    <a:pt x="22730" y="1808"/>
                    <a:pt x="48526" y="1808"/>
                  </a:cubicBezTo>
                  <a:cubicBezTo>
                    <a:pt x="74378" y="1808"/>
                    <a:pt x="95300" y="22730"/>
                    <a:pt x="95300" y="48581"/>
                  </a:cubicBezTo>
                  <a:lnTo>
                    <a:pt x="95300" y="155383"/>
                  </a:lnTo>
                  <a:cubicBezTo>
                    <a:pt x="95300" y="159436"/>
                    <a:pt x="94916" y="163489"/>
                    <a:pt x="94149" y="167487"/>
                  </a:cubicBezTo>
                  <a:cubicBezTo>
                    <a:pt x="94040" y="167980"/>
                    <a:pt x="94368" y="168418"/>
                    <a:pt x="94807" y="168528"/>
                  </a:cubicBezTo>
                  <a:lnTo>
                    <a:pt x="94971" y="168528"/>
                  </a:lnTo>
                  <a:cubicBezTo>
                    <a:pt x="95464" y="168528"/>
                    <a:pt x="95847" y="168254"/>
                    <a:pt x="95902" y="167816"/>
                  </a:cubicBezTo>
                  <a:cubicBezTo>
                    <a:pt x="96724" y="163708"/>
                    <a:pt x="97107" y="159545"/>
                    <a:pt x="97107" y="155383"/>
                  </a:cubicBezTo>
                  <a:lnTo>
                    <a:pt x="97107" y="48581"/>
                  </a:lnTo>
                  <a:cubicBezTo>
                    <a:pt x="97107" y="21744"/>
                    <a:pt x="75363" y="0"/>
                    <a:pt x="4852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28"/>
            <p:cNvSpPr/>
            <p:nvPr/>
          </p:nvSpPr>
          <p:spPr>
            <a:xfrm>
              <a:off x="2812500" y="4858700"/>
              <a:ext cx="317500" cy="252600"/>
            </a:xfrm>
            <a:custGeom>
              <a:rect b="b" l="l" r="r" t="t"/>
              <a:pathLst>
                <a:path extrusionOk="0" h="10104" w="12700">
                  <a:moveTo>
                    <a:pt x="11427" y="0"/>
                  </a:moveTo>
                  <a:cubicBezTo>
                    <a:pt x="11231" y="0"/>
                    <a:pt x="11028" y="73"/>
                    <a:pt x="10845" y="245"/>
                  </a:cubicBezTo>
                  <a:cubicBezTo>
                    <a:pt x="7778" y="3312"/>
                    <a:pt x="4437" y="6050"/>
                    <a:pt x="822" y="8406"/>
                  </a:cubicBezTo>
                  <a:cubicBezTo>
                    <a:pt x="0" y="8844"/>
                    <a:pt x="329" y="10103"/>
                    <a:pt x="1260" y="10103"/>
                  </a:cubicBezTo>
                  <a:cubicBezTo>
                    <a:pt x="1424" y="10103"/>
                    <a:pt x="1589" y="10049"/>
                    <a:pt x="1753" y="9939"/>
                  </a:cubicBezTo>
                  <a:cubicBezTo>
                    <a:pt x="5477" y="7529"/>
                    <a:pt x="8928" y="4681"/>
                    <a:pt x="12104" y="1559"/>
                  </a:cubicBezTo>
                  <a:cubicBezTo>
                    <a:pt x="12700" y="879"/>
                    <a:pt x="12107" y="0"/>
                    <a:pt x="1142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28"/>
            <p:cNvSpPr/>
            <p:nvPr/>
          </p:nvSpPr>
          <p:spPr>
            <a:xfrm>
              <a:off x="3534075" y="3075550"/>
              <a:ext cx="57550" cy="886950"/>
            </a:xfrm>
            <a:custGeom>
              <a:rect b="b" l="l" r="r" t="t"/>
              <a:pathLst>
                <a:path extrusionOk="0" h="35478" w="2302">
                  <a:moveTo>
                    <a:pt x="1425" y="0"/>
                  </a:moveTo>
                  <a:cubicBezTo>
                    <a:pt x="1000" y="0"/>
                    <a:pt x="576" y="288"/>
                    <a:pt x="549" y="863"/>
                  </a:cubicBezTo>
                  <a:lnTo>
                    <a:pt x="549" y="26879"/>
                  </a:lnTo>
                  <a:cubicBezTo>
                    <a:pt x="494" y="29398"/>
                    <a:pt x="330" y="31917"/>
                    <a:pt x="56" y="34492"/>
                  </a:cubicBezTo>
                  <a:cubicBezTo>
                    <a:pt x="1" y="34930"/>
                    <a:pt x="330" y="35423"/>
                    <a:pt x="822" y="35477"/>
                  </a:cubicBezTo>
                  <a:lnTo>
                    <a:pt x="932" y="35477"/>
                  </a:lnTo>
                  <a:cubicBezTo>
                    <a:pt x="1425" y="35477"/>
                    <a:pt x="1808" y="35149"/>
                    <a:pt x="1863" y="34656"/>
                  </a:cubicBezTo>
                  <a:cubicBezTo>
                    <a:pt x="2192" y="32082"/>
                    <a:pt x="2301" y="29453"/>
                    <a:pt x="2301" y="26879"/>
                  </a:cubicBezTo>
                  <a:lnTo>
                    <a:pt x="2301" y="863"/>
                  </a:lnTo>
                  <a:cubicBezTo>
                    <a:pt x="2274" y="288"/>
                    <a:pt x="1849" y="0"/>
                    <a:pt x="142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28"/>
            <p:cNvSpPr/>
            <p:nvPr/>
          </p:nvSpPr>
          <p:spPr>
            <a:xfrm>
              <a:off x="2639975" y="2951975"/>
              <a:ext cx="746250" cy="2014175"/>
            </a:xfrm>
            <a:custGeom>
              <a:rect b="b" l="l" r="r" t="t"/>
              <a:pathLst>
                <a:path extrusionOk="0" h="80567" w="29850">
                  <a:moveTo>
                    <a:pt x="28926" y="0"/>
                  </a:moveTo>
                  <a:cubicBezTo>
                    <a:pt x="28494" y="0"/>
                    <a:pt x="28070" y="274"/>
                    <a:pt x="28042" y="822"/>
                  </a:cubicBezTo>
                  <a:lnTo>
                    <a:pt x="28042" y="26892"/>
                  </a:lnTo>
                  <a:cubicBezTo>
                    <a:pt x="28042" y="43652"/>
                    <a:pt x="21415" y="59754"/>
                    <a:pt x="9476" y="71585"/>
                  </a:cubicBezTo>
                  <a:cubicBezTo>
                    <a:pt x="6792" y="74268"/>
                    <a:pt x="3834" y="76733"/>
                    <a:pt x="712" y="78924"/>
                  </a:cubicBezTo>
                  <a:cubicBezTo>
                    <a:pt x="0" y="79417"/>
                    <a:pt x="329" y="80567"/>
                    <a:pt x="1260" y="80567"/>
                  </a:cubicBezTo>
                  <a:cubicBezTo>
                    <a:pt x="1424" y="80567"/>
                    <a:pt x="1589" y="80512"/>
                    <a:pt x="1753" y="80402"/>
                  </a:cubicBezTo>
                  <a:cubicBezTo>
                    <a:pt x="4984" y="78157"/>
                    <a:pt x="7997" y="75638"/>
                    <a:pt x="10790" y="72899"/>
                  </a:cubicBezTo>
                  <a:cubicBezTo>
                    <a:pt x="23004" y="60685"/>
                    <a:pt x="29850" y="44145"/>
                    <a:pt x="29850" y="26892"/>
                  </a:cubicBezTo>
                  <a:lnTo>
                    <a:pt x="29850" y="822"/>
                  </a:lnTo>
                  <a:cubicBezTo>
                    <a:pt x="29795" y="274"/>
                    <a:pt x="29357" y="0"/>
                    <a:pt x="2892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28"/>
            <p:cNvSpPr/>
            <p:nvPr/>
          </p:nvSpPr>
          <p:spPr>
            <a:xfrm>
              <a:off x="2479775" y="3406550"/>
              <a:ext cx="722975" cy="1377500"/>
            </a:xfrm>
            <a:custGeom>
              <a:rect b="b" l="l" r="r" t="t"/>
              <a:pathLst>
                <a:path extrusionOk="0" h="55100" w="28919">
                  <a:moveTo>
                    <a:pt x="27960" y="1"/>
                  </a:moveTo>
                  <a:cubicBezTo>
                    <a:pt x="27481" y="1"/>
                    <a:pt x="27002" y="329"/>
                    <a:pt x="27057" y="987"/>
                  </a:cubicBezTo>
                  <a:lnTo>
                    <a:pt x="27057" y="2137"/>
                  </a:lnTo>
                  <a:cubicBezTo>
                    <a:pt x="27111" y="18896"/>
                    <a:pt x="20429" y="34999"/>
                    <a:pt x="8490" y="46829"/>
                  </a:cubicBezTo>
                  <a:cubicBezTo>
                    <a:pt x="6080" y="49239"/>
                    <a:pt x="3451" y="51485"/>
                    <a:pt x="712" y="53511"/>
                  </a:cubicBezTo>
                  <a:cubicBezTo>
                    <a:pt x="0" y="54004"/>
                    <a:pt x="329" y="55099"/>
                    <a:pt x="1205" y="55099"/>
                  </a:cubicBezTo>
                  <a:cubicBezTo>
                    <a:pt x="1424" y="55099"/>
                    <a:pt x="1589" y="55045"/>
                    <a:pt x="1753" y="54935"/>
                  </a:cubicBezTo>
                  <a:cubicBezTo>
                    <a:pt x="4601" y="52909"/>
                    <a:pt x="7285" y="50608"/>
                    <a:pt x="9804" y="48089"/>
                  </a:cubicBezTo>
                  <a:cubicBezTo>
                    <a:pt x="22018" y="35930"/>
                    <a:pt x="28864" y="19389"/>
                    <a:pt x="28864" y="2137"/>
                  </a:cubicBezTo>
                  <a:lnTo>
                    <a:pt x="28864" y="987"/>
                  </a:lnTo>
                  <a:cubicBezTo>
                    <a:pt x="28919" y="329"/>
                    <a:pt x="28439" y="1"/>
                    <a:pt x="2796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9" name="Shape 649"/>
        <p:cNvGrpSpPr/>
        <p:nvPr/>
      </p:nvGrpSpPr>
      <p:grpSpPr>
        <a:xfrm>
          <a:off x="0" y="0"/>
          <a:ext cx="0" cy="0"/>
          <a:chOff x="0" y="0"/>
          <a:chExt cx="0" cy="0"/>
        </a:xfrm>
      </p:grpSpPr>
      <p:sp>
        <p:nvSpPr>
          <p:cNvPr id="650" name="Google Shape;650;p29"/>
          <p:cNvSpPr txBox="1"/>
          <p:nvPr>
            <p:ph idx="1" type="body"/>
          </p:nvPr>
        </p:nvSpPr>
        <p:spPr>
          <a:xfrm>
            <a:off x="597375" y="1444525"/>
            <a:ext cx="7866900" cy="2705100"/>
          </a:xfrm>
          <a:prstGeom prst="rect">
            <a:avLst/>
          </a:prstGeom>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400"/>
              <a:t>Here’s what you’ll find about this </a:t>
            </a:r>
            <a:r>
              <a:rPr lang="en" sz="1400"/>
              <a:t>Image Augmentation</a:t>
            </a:r>
            <a:r>
              <a:rPr lang="en" sz="1400"/>
              <a:t>:</a:t>
            </a:r>
            <a:endParaRPr sz="1400"/>
          </a:p>
          <a:p>
            <a:pPr indent="-317500" lvl="0" marL="457200" rtl="0" algn="l">
              <a:lnSpc>
                <a:spcPct val="100000"/>
              </a:lnSpc>
              <a:spcBef>
                <a:spcPts val="1600"/>
              </a:spcBef>
              <a:spcAft>
                <a:spcPts val="0"/>
              </a:spcAft>
              <a:buSzPts val="1400"/>
              <a:buFont typeface="Maven Pro"/>
              <a:buAutoNum type="arabicPeriod"/>
            </a:pPr>
            <a:r>
              <a:rPr lang="en" sz="1400"/>
              <a:t>For the Flip, flip the image up_down and left_right </a:t>
            </a:r>
            <a:r>
              <a:rPr lang="en" sz="1400"/>
              <a:t>flip</a:t>
            </a:r>
            <a:endParaRPr sz="1400"/>
          </a:p>
          <a:p>
            <a:pPr indent="-317500" lvl="0" marL="457200" rtl="0" algn="l">
              <a:lnSpc>
                <a:spcPct val="100000"/>
              </a:lnSpc>
              <a:spcBef>
                <a:spcPts val="1600"/>
              </a:spcBef>
              <a:spcAft>
                <a:spcPts val="0"/>
              </a:spcAft>
              <a:buSzPts val="1400"/>
              <a:buFont typeface="Maven Pro"/>
              <a:buAutoNum type="arabicPeriod"/>
            </a:pPr>
            <a:r>
              <a:rPr lang="en" sz="1400"/>
              <a:t>We rotate the images at 90 degree.</a:t>
            </a:r>
            <a:endParaRPr sz="1400"/>
          </a:p>
          <a:p>
            <a:pPr indent="-317500" lvl="0" marL="457200" rtl="0" algn="l">
              <a:lnSpc>
                <a:spcPct val="100000"/>
              </a:lnSpc>
              <a:spcBef>
                <a:spcPts val="1600"/>
              </a:spcBef>
              <a:spcAft>
                <a:spcPts val="0"/>
              </a:spcAft>
              <a:buSzPts val="1400"/>
              <a:buFont typeface="Maven Pro"/>
              <a:buAutoNum type="arabicPeriod"/>
            </a:pPr>
            <a:r>
              <a:rPr lang="en" sz="1400"/>
              <a:t>We add hue and </a:t>
            </a:r>
            <a:r>
              <a:rPr lang="en" sz="1400"/>
              <a:t>brightness</a:t>
            </a:r>
            <a:r>
              <a:rPr lang="en" sz="1400"/>
              <a:t> to the images.</a:t>
            </a:r>
            <a:endParaRPr sz="1400"/>
          </a:p>
          <a:p>
            <a:pPr indent="-317500" lvl="0" marL="457200" rtl="0" algn="l">
              <a:spcBef>
                <a:spcPts val="1600"/>
              </a:spcBef>
              <a:spcAft>
                <a:spcPts val="1600"/>
              </a:spcAft>
              <a:buSzPts val="1400"/>
              <a:buFont typeface="Maven Pro"/>
              <a:buAutoNum type="arabicPeriod"/>
            </a:pPr>
            <a:r>
              <a:rPr lang="en" sz="1400"/>
              <a:t>We add saturation and contrast to the images.</a:t>
            </a:r>
            <a:endParaRPr sz="1400"/>
          </a:p>
        </p:txBody>
      </p:sp>
      <p:sp>
        <p:nvSpPr>
          <p:cNvPr id="651" name="Google Shape;651;p29"/>
          <p:cNvSpPr txBox="1"/>
          <p:nvPr>
            <p:ph type="ctrTitle"/>
          </p:nvPr>
        </p:nvSpPr>
        <p:spPr>
          <a:xfrm>
            <a:off x="618825" y="411675"/>
            <a:ext cx="49824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Image Augmentation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Image Augmentation</a:t>
            </a:r>
            <a:endParaRPr/>
          </a:p>
        </p:txBody>
      </p:sp>
      <p:sp>
        <p:nvSpPr>
          <p:cNvPr id="652" name="Google Shape;652;p29"/>
          <p:cNvSpPr txBox="1"/>
          <p:nvPr/>
        </p:nvSpPr>
        <p:spPr>
          <a:xfrm>
            <a:off x="5748025" y="4528750"/>
            <a:ext cx="3396000" cy="338700"/>
          </a:xfrm>
          <a:prstGeom prst="rect">
            <a:avLst/>
          </a:prstGeom>
          <a:noFill/>
          <a:ln>
            <a:noFill/>
          </a:ln>
        </p:spPr>
        <p:txBody>
          <a:bodyPr anchorCtr="0" anchor="t" bIns="91425" lIns="91425" spcFirstLastPara="1" rIns="91425" wrap="square" tIns="91425">
            <a:spAutoFit/>
          </a:bodyPr>
          <a:lstStyle/>
          <a:p>
            <a:pPr indent="457200" lvl="0" marL="0" rtl="0" algn="r">
              <a:spcBef>
                <a:spcPts val="1000"/>
              </a:spcBef>
              <a:spcAft>
                <a:spcPts val="1600"/>
              </a:spcAft>
              <a:buNone/>
            </a:pPr>
            <a:r>
              <a:rPr lang="en" sz="1000" u="sng">
                <a:solidFill>
                  <a:schemeClr val="lt1"/>
                </a:solidFill>
                <a:latin typeface="Maven Pro"/>
                <a:ea typeface="Maven Pro"/>
                <a:cs typeface="Maven Pro"/>
                <a:sym typeface="Maven Pro"/>
                <a:hlinkClick r:id="rId3">
                  <a:extLst>
                    <a:ext uri="{A12FA001-AC4F-418D-AE19-62706E023703}">
                      <ahyp:hlinkClr val="tx"/>
                    </a:ext>
                  </a:extLst>
                </a:hlinkClick>
              </a:rPr>
              <a:t>Source of Image Augmentation </a:t>
            </a:r>
            <a:endParaRPr sz="1000">
              <a:latin typeface="Maven Pro"/>
              <a:ea typeface="Maven Pro"/>
              <a:cs typeface="Maven Pro"/>
              <a:sym typeface="Maven Pr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6" name="Shape 656"/>
        <p:cNvGrpSpPr/>
        <p:nvPr/>
      </p:nvGrpSpPr>
      <p:grpSpPr>
        <a:xfrm>
          <a:off x="0" y="0"/>
          <a:ext cx="0" cy="0"/>
          <a:chOff x="0" y="0"/>
          <a:chExt cx="0" cy="0"/>
        </a:xfrm>
      </p:grpSpPr>
      <p:sp>
        <p:nvSpPr>
          <p:cNvPr id="657" name="Google Shape;657;p30"/>
          <p:cNvSpPr txBox="1"/>
          <p:nvPr>
            <p:ph idx="1" type="body"/>
          </p:nvPr>
        </p:nvSpPr>
        <p:spPr>
          <a:xfrm>
            <a:off x="0" y="1002075"/>
            <a:ext cx="4354500" cy="4065300"/>
          </a:xfrm>
          <a:prstGeom prst="rect">
            <a:avLst/>
          </a:prstGeom>
          <a:ln>
            <a:noFill/>
          </a:ln>
        </p:spPr>
        <p:txBody>
          <a:bodyPr anchorCtr="0" anchor="t" bIns="91425" lIns="91425" spcFirstLastPara="1" rIns="91425" wrap="square" tIns="91425">
            <a:noAutofit/>
          </a:bodyPr>
          <a:lstStyle/>
          <a:p>
            <a:pPr indent="-317500" lvl="0" marL="457200" rtl="0" algn="l">
              <a:spcBef>
                <a:spcPts val="1000"/>
              </a:spcBef>
              <a:spcAft>
                <a:spcPts val="0"/>
              </a:spcAft>
              <a:buSzPts val="1400"/>
              <a:buChar char="-"/>
            </a:pPr>
            <a:r>
              <a:rPr b="1" lang="en" sz="1400"/>
              <a:t>Encoder</a:t>
            </a:r>
            <a:r>
              <a:rPr lang="en" sz="1400"/>
              <a:t>: An encoder is a feedforward, fully connected neural network that compresses the input into a latent space representation and encodes the input image as a compressed representation in a reduced dimension. The compressed image is the distorted version of the original image.</a:t>
            </a:r>
            <a:br>
              <a:rPr lang="en" sz="1400"/>
            </a:br>
            <a:endParaRPr sz="1400"/>
          </a:p>
          <a:p>
            <a:pPr indent="-317500" lvl="0" marL="457200" rtl="0" algn="l">
              <a:spcBef>
                <a:spcPts val="0"/>
              </a:spcBef>
              <a:spcAft>
                <a:spcPts val="0"/>
              </a:spcAft>
              <a:buSzPts val="1400"/>
              <a:buChar char="-"/>
            </a:pPr>
            <a:r>
              <a:rPr b="1" lang="en" sz="1400"/>
              <a:t>Code</a:t>
            </a:r>
            <a:r>
              <a:rPr lang="en" sz="1400"/>
              <a:t>: This part of the network contains the reduced representation of the input that is fed into the decoder.</a:t>
            </a:r>
            <a:br>
              <a:rPr lang="en" sz="1400"/>
            </a:br>
            <a:endParaRPr sz="1400"/>
          </a:p>
          <a:p>
            <a:pPr indent="-317500" lvl="0" marL="457200" rtl="0" algn="l">
              <a:spcBef>
                <a:spcPts val="0"/>
              </a:spcBef>
              <a:spcAft>
                <a:spcPts val="0"/>
              </a:spcAft>
              <a:buSzPts val="1400"/>
              <a:buChar char="-"/>
            </a:pPr>
            <a:r>
              <a:rPr b="1" lang="en" sz="1400"/>
              <a:t>Decoder</a:t>
            </a:r>
            <a:r>
              <a:rPr lang="en" sz="1400"/>
              <a:t>: Decoder is also a feedforward network like the encoder and has a similar structure to the encoder. This network is responsible for reconstructing the input back to the original dimensions from the code.</a:t>
            </a:r>
            <a:endParaRPr sz="1400"/>
          </a:p>
        </p:txBody>
      </p:sp>
      <p:sp>
        <p:nvSpPr>
          <p:cNvPr id="658" name="Google Shape;658;p30"/>
          <p:cNvSpPr txBox="1"/>
          <p:nvPr>
            <p:ph type="ctrTitle"/>
          </p:nvPr>
        </p:nvSpPr>
        <p:spPr>
          <a:xfrm>
            <a:off x="618825" y="411675"/>
            <a:ext cx="49824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Architecture of Autoencoders</a:t>
            </a:r>
            <a:endParaRPr/>
          </a:p>
        </p:txBody>
      </p:sp>
      <p:pic>
        <p:nvPicPr>
          <p:cNvPr id="659" name="Google Shape;659;p30"/>
          <p:cNvPicPr preferRelativeResize="0"/>
          <p:nvPr/>
        </p:nvPicPr>
        <p:blipFill rotWithShape="1">
          <a:blip r:embed="rId3">
            <a:alphaModFix/>
          </a:blip>
          <a:srcRect b="0" l="19112" r="19112" t="0"/>
          <a:stretch/>
        </p:blipFill>
        <p:spPr>
          <a:xfrm>
            <a:off x="4272600" y="1165475"/>
            <a:ext cx="4854999" cy="33667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3" name="Shape 663"/>
        <p:cNvGrpSpPr/>
        <p:nvPr/>
      </p:nvGrpSpPr>
      <p:grpSpPr>
        <a:xfrm>
          <a:off x="0" y="0"/>
          <a:ext cx="0" cy="0"/>
          <a:chOff x="0" y="0"/>
          <a:chExt cx="0" cy="0"/>
        </a:xfrm>
      </p:grpSpPr>
      <p:sp>
        <p:nvSpPr>
          <p:cNvPr id="664" name="Google Shape;664;p31"/>
          <p:cNvSpPr txBox="1"/>
          <p:nvPr>
            <p:ph idx="1" type="body"/>
          </p:nvPr>
        </p:nvSpPr>
        <p:spPr>
          <a:xfrm>
            <a:off x="0" y="1132825"/>
            <a:ext cx="8842200" cy="1680300"/>
          </a:xfrm>
          <a:prstGeom prst="rect">
            <a:avLst/>
          </a:prstGeom>
          <a:ln>
            <a:noFill/>
          </a:ln>
        </p:spPr>
        <p:txBody>
          <a:bodyPr anchorCtr="0" anchor="t" bIns="91425" lIns="91425" spcFirstLastPara="1" rIns="91425" wrap="square" tIns="91425">
            <a:noAutofit/>
          </a:bodyPr>
          <a:lstStyle/>
          <a:p>
            <a:pPr indent="-317500" lvl="0" marL="457200" rtl="0" algn="l">
              <a:spcBef>
                <a:spcPts val="1000"/>
              </a:spcBef>
              <a:spcAft>
                <a:spcPts val="0"/>
              </a:spcAft>
              <a:buSzPts val="1400"/>
              <a:buChar char="-"/>
            </a:pPr>
            <a:r>
              <a:rPr lang="en" sz="1400"/>
              <a:t>Denoising Autoencoder is a modification on the autoencoder to prevent the network learning the identity function. Specifically, if the autoencoder is too big, then it can just learn the data, so the output equals the input, and does not perform any useful representation learning or dimensionality reduction. Denoising autoencoders solve this problem by corrupting the input data on purpose, adding noise or masking some of the input values.</a:t>
            </a:r>
            <a:endParaRPr sz="1400"/>
          </a:p>
        </p:txBody>
      </p:sp>
      <p:sp>
        <p:nvSpPr>
          <p:cNvPr id="665" name="Google Shape;665;p31"/>
          <p:cNvSpPr txBox="1"/>
          <p:nvPr>
            <p:ph type="ctrTitle"/>
          </p:nvPr>
        </p:nvSpPr>
        <p:spPr>
          <a:xfrm>
            <a:off x="618825" y="411675"/>
            <a:ext cx="49824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Denoise using</a:t>
            </a:r>
            <a:r>
              <a:rPr lang="en"/>
              <a:t> autoencoders</a:t>
            </a:r>
            <a:endParaRPr/>
          </a:p>
        </p:txBody>
      </p:sp>
      <p:pic>
        <p:nvPicPr>
          <p:cNvPr id="666" name="Google Shape;666;p31"/>
          <p:cNvPicPr preferRelativeResize="0"/>
          <p:nvPr/>
        </p:nvPicPr>
        <p:blipFill>
          <a:blip r:embed="rId3">
            <a:alphaModFix/>
          </a:blip>
          <a:stretch>
            <a:fillRect/>
          </a:stretch>
        </p:blipFill>
        <p:spPr>
          <a:xfrm>
            <a:off x="1275362" y="2821025"/>
            <a:ext cx="6593276" cy="17692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Data Science Consulting by Slidesgo">
  <a:themeElements>
    <a:clrScheme name="Simple Light">
      <a:dk1>
        <a:srgbClr val="1A5E8F"/>
      </a:dk1>
      <a:lt1>
        <a:srgbClr val="FFFFFF"/>
      </a:lt1>
      <a:dk2>
        <a:srgbClr val="002845"/>
      </a:dk2>
      <a:lt2>
        <a:srgbClr val="FFD6E1"/>
      </a:lt2>
      <a:accent1>
        <a:srgbClr val="E898AC"/>
      </a:accent1>
      <a:accent2>
        <a:srgbClr val="00CFCC"/>
      </a:accent2>
      <a:accent3>
        <a:srgbClr val="FF9973"/>
      </a:accent3>
      <a:accent4>
        <a:srgbClr val="F64975"/>
      </a:accent4>
      <a:accent5>
        <a:srgbClr val="5EFFFD"/>
      </a:accent5>
      <a:accent6>
        <a:srgbClr val="FC723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